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9" r:id="rId4"/>
    <p:sldId id="256" r:id="rId5"/>
    <p:sldId id="258" r:id="rId6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1B3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7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1.jpe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8.xml"/><Relationship Id="rId3" Type="http://schemas.openxmlformats.org/officeDocument/2006/relationships/image" Target="../media/image1.jpe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1.xml"/><Relationship Id="rId3" Type="http://schemas.openxmlformats.org/officeDocument/2006/relationships/image" Target="../media/image2.jpeg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4.xml"/><Relationship Id="rId3" Type="http://schemas.openxmlformats.org/officeDocument/2006/relationships/image" Target="../media/image1.jpeg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6168faefc5d0951fdce4f713532dfb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692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-206375" y="-179070"/>
            <a:ext cx="12609830" cy="7137400"/>
            <a:chOff x="-325" y="-282"/>
            <a:chExt cx="19858" cy="11240"/>
          </a:xfrm>
        </p:grpSpPr>
        <p:pic>
          <p:nvPicPr>
            <p:cNvPr id="5" name="图片 4" descr="6168faefc5d0951fdce4f713532dfb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" y="-282"/>
              <a:ext cx="19192" cy="108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-325" y="2576"/>
              <a:ext cx="19859" cy="83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3653ecdbd9b8045b995cf5bc73839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" y="0"/>
            <a:ext cx="1218692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0" y="0"/>
            <a:ext cx="12192000" cy="6858000"/>
            <a:chOff x="0" y="0"/>
            <a:chExt cx="19200" cy="10800"/>
          </a:xfrm>
        </p:grpSpPr>
        <p:pic>
          <p:nvPicPr>
            <p:cNvPr id="5" name="图片 4" descr="6168faefc5d0951fdce4f713532dfb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9192" cy="10800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0" y="0"/>
              <a:ext cx="19201" cy="4307"/>
            </a:xfrm>
            <a:prstGeom prst="rect">
              <a:avLst/>
            </a:prstGeom>
            <a:solidFill>
              <a:srgbClr val="B71B3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commondata" val="eyJoZGlkIjoiMDIyMWFjYzllNmViZjVlZmFjNTA2ZTJhMWQ5NTM0MmY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Hot</cp:lastModifiedBy>
  <cp:revision>155</cp:revision>
  <dcterms:created xsi:type="dcterms:W3CDTF">2019-06-19T02:08:00Z</dcterms:created>
  <dcterms:modified xsi:type="dcterms:W3CDTF">2024-11-09T05:57:06Z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2052-12.1.0.18608</vt:lpwstr>
  </property>
  <property fmtid="{D5CDD505-2E9C-101B-9397-08002B2CF9AE}" pid="3" name="ICV">
    <vt:lpwstr>979DB545878246EF9ED3BD3FD190B62E_11</vt:lpwstr>
  </property>
</Properties>
</file>