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notesMasterIdLst>
    <p:notesMasterId r:id="rId45"/>
  </p:notesMasterIdLst>
  <p:sldIdLst>
    <p:sldId id="521" r:id="rId2"/>
    <p:sldId id="467" r:id="rId3"/>
    <p:sldId id="399" r:id="rId4"/>
    <p:sldId id="296" r:id="rId5"/>
    <p:sldId id="477" r:id="rId6"/>
    <p:sldId id="468" r:id="rId7"/>
    <p:sldId id="478" r:id="rId8"/>
    <p:sldId id="520" r:id="rId9"/>
    <p:sldId id="480" r:id="rId10"/>
    <p:sldId id="481" r:id="rId11"/>
    <p:sldId id="482" r:id="rId12"/>
    <p:sldId id="483" r:id="rId13"/>
    <p:sldId id="484" r:id="rId14"/>
    <p:sldId id="512" r:id="rId15"/>
    <p:sldId id="485" r:id="rId16"/>
    <p:sldId id="486" r:id="rId17"/>
    <p:sldId id="487" r:id="rId18"/>
    <p:sldId id="488" r:id="rId19"/>
    <p:sldId id="440" r:id="rId20"/>
    <p:sldId id="489" r:id="rId21"/>
    <p:sldId id="490" r:id="rId22"/>
    <p:sldId id="513" r:id="rId23"/>
    <p:sldId id="514" r:id="rId24"/>
    <p:sldId id="491" r:id="rId25"/>
    <p:sldId id="469" r:id="rId26"/>
    <p:sldId id="493" r:id="rId27"/>
    <p:sldId id="492" r:id="rId28"/>
    <p:sldId id="494" r:id="rId29"/>
    <p:sldId id="495" r:id="rId30"/>
    <p:sldId id="498" r:id="rId31"/>
    <p:sldId id="499" r:id="rId32"/>
    <p:sldId id="500" r:id="rId33"/>
    <p:sldId id="501" r:id="rId34"/>
    <p:sldId id="502" r:id="rId35"/>
    <p:sldId id="503" r:id="rId36"/>
    <p:sldId id="504" r:id="rId37"/>
    <p:sldId id="505" r:id="rId38"/>
    <p:sldId id="506" r:id="rId39"/>
    <p:sldId id="507" r:id="rId40"/>
    <p:sldId id="508" r:id="rId41"/>
    <p:sldId id="1261" r:id="rId42"/>
    <p:sldId id="1145" r:id="rId43"/>
    <p:sldId id="471" r:id="rId44"/>
  </p:sldIdLst>
  <p:sldSz cx="9147175" cy="51450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5283"/>
    <a:srgbClr val="FFC000"/>
    <a:srgbClr val="0FA0D7"/>
    <a:srgbClr val="5B9BD5"/>
    <a:srgbClr val="93D7E5"/>
    <a:srgbClr val="D9D9D9"/>
    <a:srgbClr val="096398"/>
    <a:srgbClr val="0EA4D9"/>
    <a:srgbClr val="095E94"/>
    <a:srgbClr val="00A3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75" autoAdjust="0"/>
    <p:restoredTop sz="94660"/>
  </p:normalViewPr>
  <p:slideViewPr>
    <p:cSldViewPr snapToGrid="0">
      <p:cViewPr varScale="1">
        <p:scale>
          <a:sx n="77" d="100"/>
          <a:sy n="77" d="100"/>
        </p:scale>
        <p:origin x="108" y="1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1" d="100"/>
        <a:sy n="41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slide" Target="slides/slide38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slide" Target="slides/slide41.xml" /><Relationship Id="rId47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46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slide" Target="slides/slide40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slide" Target="slides/slide39.xml" /><Relationship Id="rId45" Type="http://schemas.openxmlformats.org/officeDocument/2006/relationships/notesMaster" Target="notesMasters/notesMaster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49" Type="http://schemas.openxmlformats.org/officeDocument/2006/relationships/tableStyles" Target="tableStyle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4" Type="http://schemas.openxmlformats.org/officeDocument/2006/relationships/slide" Target="slides/slide43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slide" Target="slides/slide42.xml" /><Relationship Id="rId48" Type="http://schemas.openxmlformats.org/officeDocument/2006/relationships/theme" Target="theme/theme1.xml" /><Relationship Id="rId8" Type="http://schemas.openxmlformats.org/officeDocument/2006/relationships/slide" Target="slides/slide7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EB7684-FE5E-44A3-A1B7-247734E0934B}" type="doc">
      <dgm:prSet loTypeId="urn:microsoft.com/office/officeart/2005/8/layout/lProcess3" loCatId="process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zh-CN" altLang="en-US"/>
        </a:p>
      </dgm:t>
    </dgm:pt>
    <dgm:pt modelId="{FE0D1F0B-02BE-492A-B32F-04D7C81FE299}">
      <dgm:prSet/>
      <dgm:spPr/>
      <dgm:t>
        <a:bodyPr/>
        <a:lstStyle/>
        <a:p>
          <a:r>
            <a:rPr lang="zh-CN" b="1" dirty="0"/>
            <a:t>注意事项总结</a:t>
          </a:r>
          <a:endParaRPr lang="zh-CN" dirty="0"/>
        </a:p>
      </dgm:t>
    </dgm:pt>
    <dgm:pt modelId="{5567C278-6DB1-43B0-9C03-9779458C153E}" type="parTrans" cxnId="{4F190D6C-B23B-4C90-82A4-A0E5D524D41C}">
      <dgm:prSet/>
      <dgm:spPr/>
      <dgm:t>
        <a:bodyPr/>
        <a:lstStyle/>
        <a:p>
          <a:endParaRPr lang="zh-CN" altLang="en-US"/>
        </a:p>
      </dgm:t>
    </dgm:pt>
    <dgm:pt modelId="{E02C2AE8-92CE-4421-B9F4-06CDF8CB85BA}" type="sibTrans" cxnId="{4F190D6C-B23B-4C90-82A4-A0E5D524D41C}">
      <dgm:prSet/>
      <dgm:spPr/>
      <dgm:t>
        <a:bodyPr/>
        <a:lstStyle/>
        <a:p>
          <a:endParaRPr lang="zh-CN" altLang="en-US"/>
        </a:p>
      </dgm:t>
    </dgm:pt>
    <dgm:pt modelId="{264932A0-AE56-48F3-90AB-CE35EEF99ED9}" type="pres">
      <dgm:prSet presAssocID="{FFEB7684-FE5E-44A3-A1B7-247734E0934B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EAD9D5EC-64F1-4ED9-89C3-0062E55A3CAF}" type="pres">
      <dgm:prSet presAssocID="{FE0D1F0B-02BE-492A-B32F-04D7C81FE299}" presName="horFlow" presStyleCnt="0"/>
      <dgm:spPr/>
    </dgm:pt>
    <dgm:pt modelId="{5BE905A0-CF00-4CF0-851D-22A6CE64212D}" type="pres">
      <dgm:prSet presAssocID="{FE0D1F0B-02BE-492A-B32F-04D7C81FE299}" presName="bigChev" presStyleLbl="node1" presStyleIdx="0" presStyleCnt="1"/>
      <dgm:spPr/>
    </dgm:pt>
  </dgm:ptLst>
  <dgm:cxnLst>
    <dgm:cxn modelId="{4F190D6C-B23B-4C90-82A4-A0E5D524D41C}" srcId="{FFEB7684-FE5E-44A3-A1B7-247734E0934B}" destId="{FE0D1F0B-02BE-492A-B32F-04D7C81FE299}" srcOrd="0" destOrd="0" parTransId="{5567C278-6DB1-43B0-9C03-9779458C153E}" sibTransId="{E02C2AE8-92CE-4421-B9F4-06CDF8CB85BA}"/>
    <dgm:cxn modelId="{369FA9B6-43CD-4A55-A1BE-21954E45DA44}" type="presOf" srcId="{FFEB7684-FE5E-44A3-A1B7-247734E0934B}" destId="{264932A0-AE56-48F3-90AB-CE35EEF99ED9}" srcOrd="0" destOrd="0" presId="urn:microsoft.com/office/officeart/2005/8/layout/lProcess3"/>
    <dgm:cxn modelId="{9A057FE9-C710-4AB7-8DDF-C20C2E3655A4}" type="presOf" srcId="{FE0D1F0B-02BE-492A-B32F-04D7C81FE299}" destId="{5BE905A0-CF00-4CF0-851D-22A6CE64212D}" srcOrd="0" destOrd="0" presId="urn:microsoft.com/office/officeart/2005/8/layout/lProcess3"/>
    <dgm:cxn modelId="{2B0E05BD-4F0B-4EA8-9900-36A45222CB74}" type="presParOf" srcId="{264932A0-AE56-48F3-90AB-CE35EEF99ED9}" destId="{EAD9D5EC-64F1-4ED9-89C3-0062E55A3CAF}" srcOrd="0" destOrd="0" presId="urn:microsoft.com/office/officeart/2005/8/layout/lProcess3"/>
    <dgm:cxn modelId="{0ADDF0D8-EF44-4AE8-971C-6C8BAE0A547B}" type="presParOf" srcId="{EAD9D5EC-64F1-4ED9-89C3-0062E55A3CAF}" destId="{5BE905A0-CF00-4CF0-851D-22A6CE64212D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8CCDB5-36F2-4CFC-ACD7-6B426860448D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zh-CN" altLang="en-US"/>
        </a:p>
      </dgm:t>
    </dgm:pt>
    <dgm:pt modelId="{9012F2C8-C781-4C25-A778-1C5A5F598F13}">
      <dgm:prSet/>
      <dgm:spPr/>
      <dgm:t>
        <a:bodyPr/>
        <a:lstStyle/>
        <a:p>
          <a:pPr algn="l"/>
          <a:r>
            <a:rPr lang="en-US" b="1" dirty="0"/>
            <a:t>1</a:t>
          </a:r>
          <a:r>
            <a:rPr lang="zh-CN" b="1" dirty="0"/>
            <a:t>：课程开放时间</a:t>
          </a:r>
          <a:r>
            <a:rPr lang="zh-CN" altLang="en-US" b="1" dirty="0"/>
            <a:t>、考试时间、权重设置，在课程信息里查看</a:t>
          </a:r>
          <a:endParaRPr lang="zh-CN" dirty="0"/>
        </a:p>
      </dgm:t>
    </dgm:pt>
    <dgm:pt modelId="{31D2DF70-FD97-4C12-AEA7-E1D785806A84}" type="parTrans" cxnId="{EDB5666D-AE79-4733-AA76-4FB3BB05CF62}">
      <dgm:prSet/>
      <dgm:spPr/>
      <dgm:t>
        <a:bodyPr/>
        <a:lstStyle/>
        <a:p>
          <a:endParaRPr lang="zh-CN" altLang="en-US"/>
        </a:p>
      </dgm:t>
    </dgm:pt>
    <dgm:pt modelId="{F54480A0-F0B3-473B-A138-C2209C4C7C71}" type="sibTrans" cxnId="{EDB5666D-AE79-4733-AA76-4FB3BB05CF62}">
      <dgm:prSet/>
      <dgm:spPr/>
      <dgm:t>
        <a:bodyPr/>
        <a:lstStyle/>
        <a:p>
          <a:endParaRPr lang="zh-CN" altLang="en-US"/>
        </a:p>
      </dgm:t>
    </dgm:pt>
    <dgm:pt modelId="{E56318E4-65D2-41BD-8E86-7BB41C9BF4DF}">
      <dgm:prSet/>
      <dgm:spPr/>
      <dgm:t>
        <a:bodyPr/>
        <a:lstStyle/>
        <a:p>
          <a:pPr algn="l"/>
          <a:r>
            <a:rPr lang="en-US" b="1" dirty="0"/>
            <a:t>2</a:t>
          </a:r>
          <a:r>
            <a:rPr lang="zh-CN" b="1" dirty="0"/>
            <a:t>：第一次观看视频不可拖拽</a:t>
          </a:r>
          <a:endParaRPr lang="zh-CN" dirty="0"/>
        </a:p>
      </dgm:t>
    </dgm:pt>
    <dgm:pt modelId="{A770C644-FDD8-4513-93FA-C8A039AED826}" type="parTrans" cxnId="{D877292A-79B0-4166-BC83-FF66E5699AC5}">
      <dgm:prSet/>
      <dgm:spPr/>
      <dgm:t>
        <a:bodyPr/>
        <a:lstStyle/>
        <a:p>
          <a:endParaRPr lang="zh-CN" altLang="en-US"/>
        </a:p>
      </dgm:t>
    </dgm:pt>
    <dgm:pt modelId="{1F60B29D-4905-455B-BC05-7F7E56C9E1C7}" type="sibTrans" cxnId="{D877292A-79B0-4166-BC83-FF66E5699AC5}">
      <dgm:prSet/>
      <dgm:spPr/>
      <dgm:t>
        <a:bodyPr/>
        <a:lstStyle/>
        <a:p>
          <a:endParaRPr lang="zh-CN" altLang="en-US"/>
        </a:p>
      </dgm:t>
    </dgm:pt>
    <dgm:pt modelId="{210A0D19-EE13-42E7-870D-A3577BCA6B1B}">
      <dgm:prSet/>
      <dgm:spPr/>
      <dgm:t>
        <a:bodyPr/>
        <a:lstStyle/>
        <a:p>
          <a:pPr algn="l"/>
          <a:r>
            <a:rPr lang="en-US" b="1" dirty="0"/>
            <a:t>3</a:t>
          </a:r>
          <a:r>
            <a:rPr lang="zh-CN" b="1" dirty="0"/>
            <a:t>：观看视频时，窗口切换，视频会暂停</a:t>
          </a:r>
          <a:endParaRPr lang="zh-CN" dirty="0"/>
        </a:p>
      </dgm:t>
    </dgm:pt>
    <dgm:pt modelId="{DC2EC59B-785A-4284-AC06-951895643DF1}" type="parTrans" cxnId="{DE45C650-FA13-4241-8076-29034025C24D}">
      <dgm:prSet/>
      <dgm:spPr/>
      <dgm:t>
        <a:bodyPr/>
        <a:lstStyle/>
        <a:p>
          <a:endParaRPr lang="zh-CN" altLang="en-US"/>
        </a:p>
      </dgm:t>
    </dgm:pt>
    <dgm:pt modelId="{F87CD615-65B0-42E3-AAFF-D113AA7AF2AB}" type="sibTrans" cxnId="{DE45C650-FA13-4241-8076-29034025C24D}">
      <dgm:prSet/>
      <dgm:spPr/>
      <dgm:t>
        <a:bodyPr/>
        <a:lstStyle/>
        <a:p>
          <a:endParaRPr lang="zh-CN" altLang="en-US"/>
        </a:p>
      </dgm:t>
    </dgm:pt>
    <dgm:pt modelId="{4143ABAB-6B74-4C21-A331-021506E375E1}">
      <dgm:prSet/>
      <dgm:spPr/>
      <dgm:t>
        <a:bodyPr/>
        <a:lstStyle/>
        <a:p>
          <a:pPr algn="l"/>
          <a:r>
            <a:rPr lang="en-US" b="1" dirty="0"/>
            <a:t>4</a:t>
          </a:r>
          <a:r>
            <a:rPr lang="zh-CN" b="1" dirty="0"/>
            <a:t>：初次登陆，更换安全性高的密码，以免学习数据的丢失。</a:t>
          </a:r>
          <a:endParaRPr lang="zh-CN" dirty="0"/>
        </a:p>
      </dgm:t>
    </dgm:pt>
    <dgm:pt modelId="{9CFDC9E4-A7FC-4073-A1D5-285BA61C4C53}" type="parTrans" cxnId="{A8591E83-6BB0-46E4-B187-EEC6749C2F4D}">
      <dgm:prSet/>
      <dgm:spPr/>
      <dgm:t>
        <a:bodyPr/>
        <a:lstStyle/>
        <a:p>
          <a:endParaRPr lang="zh-CN" altLang="en-US"/>
        </a:p>
      </dgm:t>
    </dgm:pt>
    <dgm:pt modelId="{15A702C6-8801-4167-B3BF-4A21C87B50CE}" type="sibTrans" cxnId="{A8591E83-6BB0-46E4-B187-EEC6749C2F4D}">
      <dgm:prSet/>
      <dgm:spPr/>
      <dgm:t>
        <a:bodyPr/>
        <a:lstStyle/>
        <a:p>
          <a:endParaRPr lang="zh-CN" altLang="en-US"/>
        </a:p>
      </dgm:t>
    </dgm:pt>
    <dgm:pt modelId="{5884EC74-CA36-4CD7-B36A-14BD08E8A9A0}">
      <dgm:prSet/>
      <dgm:spPr/>
      <dgm:t>
        <a:bodyPr/>
        <a:lstStyle/>
        <a:p>
          <a:pPr algn="l"/>
          <a:r>
            <a:rPr lang="en-US" b="1" dirty="0"/>
            <a:t>5</a:t>
          </a:r>
          <a:r>
            <a:rPr lang="zh-CN" b="1" dirty="0"/>
            <a:t>：绑定手机号，邮箱，密码忘记找回密码</a:t>
          </a:r>
          <a:endParaRPr lang="zh-CN" dirty="0"/>
        </a:p>
      </dgm:t>
    </dgm:pt>
    <dgm:pt modelId="{5559138E-CEF4-4202-8F2E-18AEA7432FED}" type="parTrans" cxnId="{1DA3EF54-1E55-4123-8569-E17574C75961}">
      <dgm:prSet/>
      <dgm:spPr/>
      <dgm:t>
        <a:bodyPr/>
        <a:lstStyle/>
        <a:p>
          <a:endParaRPr lang="zh-CN" altLang="en-US"/>
        </a:p>
      </dgm:t>
    </dgm:pt>
    <dgm:pt modelId="{42755281-A831-4CD3-93D2-E08919EF0348}" type="sibTrans" cxnId="{1DA3EF54-1E55-4123-8569-E17574C75961}">
      <dgm:prSet/>
      <dgm:spPr/>
      <dgm:t>
        <a:bodyPr/>
        <a:lstStyle/>
        <a:p>
          <a:endParaRPr lang="zh-CN" altLang="en-US"/>
        </a:p>
      </dgm:t>
    </dgm:pt>
    <dgm:pt modelId="{DB7694F5-FC69-4F7B-8329-7BD73FCD6FA1}">
      <dgm:prSet/>
      <dgm:spPr/>
      <dgm:t>
        <a:bodyPr/>
        <a:lstStyle/>
        <a:p>
          <a:pPr algn="l"/>
          <a:r>
            <a:rPr lang="en-US" b="1" dirty="0"/>
            <a:t>6</a:t>
          </a:r>
          <a:r>
            <a:rPr lang="zh-CN" b="1" dirty="0"/>
            <a:t>：有问题问在线客服。</a:t>
          </a:r>
          <a:endParaRPr lang="zh-CN" dirty="0"/>
        </a:p>
      </dgm:t>
    </dgm:pt>
    <dgm:pt modelId="{808DB73D-6C33-4CDD-A1DF-2DA2C0E2ADD4}" type="parTrans" cxnId="{A0C1D4F3-3340-4D0F-9021-CA31700964B2}">
      <dgm:prSet/>
      <dgm:spPr/>
      <dgm:t>
        <a:bodyPr/>
        <a:lstStyle/>
        <a:p>
          <a:endParaRPr lang="zh-CN" altLang="en-US"/>
        </a:p>
      </dgm:t>
    </dgm:pt>
    <dgm:pt modelId="{3E3FDEAB-C7B2-4513-A344-6A18177F28E6}" type="sibTrans" cxnId="{A0C1D4F3-3340-4D0F-9021-CA31700964B2}">
      <dgm:prSet/>
      <dgm:spPr/>
      <dgm:t>
        <a:bodyPr/>
        <a:lstStyle/>
        <a:p>
          <a:endParaRPr lang="zh-CN" altLang="en-US"/>
        </a:p>
      </dgm:t>
    </dgm:pt>
    <dgm:pt modelId="{753F9342-697B-40C7-BF5F-D92DDEC2A789}">
      <dgm:prSet/>
      <dgm:spPr/>
      <dgm:t>
        <a:bodyPr/>
        <a:lstStyle/>
        <a:p>
          <a:pPr algn="l"/>
          <a:r>
            <a:rPr lang="en-US" altLang="zh-CN" b="1" dirty="0"/>
            <a:t>7</a:t>
          </a:r>
          <a:r>
            <a:rPr lang="zh-CN" b="1" dirty="0"/>
            <a:t>：</a:t>
          </a:r>
          <a:r>
            <a:rPr lang="zh-CN" altLang="en-US" b="1" dirty="0"/>
            <a:t>诚信学习，避免不良记录</a:t>
          </a:r>
          <a:r>
            <a:rPr lang="zh-CN" b="1" dirty="0"/>
            <a:t>。</a:t>
          </a:r>
          <a:endParaRPr lang="zh-CN" dirty="0"/>
        </a:p>
      </dgm:t>
    </dgm:pt>
    <dgm:pt modelId="{9F4D1A0F-75AC-4BB3-ACE8-FB247AB7DDF6}" type="parTrans" cxnId="{E5CBA21F-4B27-4B99-ABB2-327B419928F8}">
      <dgm:prSet/>
      <dgm:spPr/>
      <dgm:t>
        <a:bodyPr/>
        <a:lstStyle/>
        <a:p>
          <a:endParaRPr lang="zh-CN" altLang="en-US"/>
        </a:p>
      </dgm:t>
    </dgm:pt>
    <dgm:pt modelId="{FC2045BF-79D7-4913-8244-DF80B8D1C938}" type="sibTrans" cxnId="{E5CBA21F-4B27-4B99-ABB2-327B419928F8}">
      <dgm:prSet/>
      <dgm:spPr/>
      <dgm:t>
        <a:bodyPr/>
        <a:lstStyle/>
        <a:p>
          <a:endParaRPr lang="zh-CN" altLang="en-US"/>
        </a:p>
      </dgm:t>
    </dgm:pt>
    <dgm:pt modelId="{75BE2F87-5E2E-4FAF-B411-25FF54D64DDF}" type="pres">
      <dgm:prSet presAssocID="{6B8CCDB5-36F2-4CFC-ACD7-6B426860448D}" presName="Name0" presStyleCnt="0">
        <dgm:presLayoutVars>
          <dgm:dir/>
          <dgm:animLvl val="lvl"/>
          <dgm:resizeHandles val="exact"/>
        </dgm:presLayoutVars>
      </dgm:prSet>
      <dgm:spPr/>
    </dgm:pt>
    <dgm:pt modelId="{FB10BA73-1D59-4A23-99F7-6E541514D760}" type="pres">
      <dgm:prSet presAssocID="{9012F2C8-C781-4C25-A778-1C5A5F598F13}" presName="linNode" presStyleCnt="0"/>
      <dgm:spPr/>
    </dgm:pt>
    <dgm:pt modelId="{C5839CAC-F9F6-4390-B0F8-CCCB01F7A38D}" type="pres">
      <dgm:prSet presAssocID="{9012F2C8-C781-4C25-A778-1C5A5F598F13}" presName="parentText" presStyleLbl="node1" presStyleIdx="0" presStyleCnt="7">
        <dgm:presLayoutVars>
          <dgm:chMax val="1"/>
          <dgm:bulletEnabled val="1"/>
        </dgm:presLayoutVars>
      </dgm:prSet>
      <dgm:spPr/>
    </dgm:pt>
    <dgm:pt modelId="{B3C49D9E-F4E6-40FA-B965-C10CD4F5CED6}" type="pres">
      <dgm:prSet presAssocID="{F54480A0-F0B3-473B-A138-C2209C4C7C71}" presName="sp" presStyleCnt="0"/>
      <dgm:spPr/>
    </dgm:pt>
    <dgm:pt modelId="{C7E2BACE-742C-47BE-BB94-7EB7FEEFEDA9}" type="pres">
      <dgm:prSet presAssocID="{E56318E4-65D2-41BD-8E86-7BB41C9BF4DF}" presName="linNode" presStyleCnt="0"/>
      <dgm:spPr/>
    </dgm:pt>
    <dgm:pt modelId="{04A4B0DF-3D6B-40F7-A204-D9B4D7C7CD81}" type="pres">
      <dgm:prSet presAssocID="{E56318E4-65D2-41BD-8E86-7BB41C9BF4DF}" presName="parentText" presStyleLbl="node1" presStyleIdx="1" presStyleCnt="7">
        <dgm:presLayoutVars>
          <dgm:chMax val="1"/>
          <dgm:bulletEnabled val="1"/>
        </dgm:presLayoutVars>
      </dgm:prSet>
      <dgm:spPr/>
    </dgm:pt>
    <dgm:pt modelId="{497221E2-1C2B-488F-A137-F9DBC7082121}" type="pres">
      <dgm:prSet presAssocID="{1F60B29D-4905-455B-BC05-7F7E56C9E1C7}" presName="sp" presStyleCnt="0"/>
      <dgm:spPr/>
    </dgm:pt>
    <dgm:pt modelId="{29D195E1-0DD3-424C-8B61-1D66C2332AE6}" type="pres">
      <dgm:prSet presAssocID="{210A0D19-EE13-42E7-870D-A3577BCA6B1B}" presName="linNode" presStyleCnt="0"/>
      <dgm:spPr/>
    </dgm:pt>
    <dgm:pt modelId="{A00B5F08-1D32-4112-B5B6-7E2FD7F17F37}" type="pres">
      <dgm:prSet presAssocID="{210A0D19-EE13-42E7-870D-A3577BCA6B1B}" presName="parentText" presStyleLbl="node1" presStyleIdx="2" presStyleCnt="7">
        <dgm:presLayoutVars>
          <dgm:chMax val="1"/>
          <dgm:bulletEnabled val="1"/>
        </dgm:presLayoutVars>
      </dgm:prSet>
      <dgm:spPr/>
    </dgm:pt>
    <dgm:pt modelId="{EADDDC4E-10B7-4D95-9E4C-F3A1BE1AFD1F}" type="pres">
      <dgm:prSet presAssocID="{F87CD615-65B0-42E3-AAFF-D113AA7AF2AB}" presName="sp" presStyleCnt="0"/>
      <dgm:spPr/>
    </dgm:pt>
    <dgm:pt modelId="{631944DC-B070-45AD-832D-EEBC457AA396}" type="pres">
      <dgm:prSet presAssocID="{4143ABAB-6B74-4C21-A331-021506E375E1}" presName="linNode" presStyleCnt="0"/>
      <dgm:spPr/>
    </dgm:pt>
    <dgm:pt modelId="{713BA1A1-7A7A-4774-93CF-4A88766548F8}" type="pres">
      <dgm:prSet presAssocID="{4143ABAB-6B74-4C21-A331-021506E375E1}" presName="parentText" presStyleLbl="node1" presStyleIdx="3" presStyleCnt="7">
        <dgm:presLayoutVars>
          <dgm:chMax val="1"/>
          <dgm:bulletEnabled val="1"/>
        </dgm:presLayoutVars>
      </dgm:prSet>
      <dgm:spPr/>
    </dgm:pt>
    <dgm:pt modelId="{99D97FA0-66D0-40AC-8946-0544C7DA17A4}" type="pres">
      <dgm:prSet presAssocID="{15A702C6-8801-4167-B3BF-4A21C87B50CE}" presName="sp" presStyleCnt="0"/>
      <dgm:spPr/>
    </dgm:pt>
    <dgm:pt modelId="{B5D29AF3-4D28-4433-8977-767914A1B52C}" type="pres">
      <dgm:prSet presAssocID="{5884EC74-CA36-4CD7-B36A-14BD08E8A9A0}" presName="linNode" presStyleCnt="0"/>
      <dgm:spPr/>
    </dgm:pt>
    <dgm:pt modelId="{AC59C83E-BDD4-4B2D-8F0D-E2ED6E075945}" type="pres">
      <dgm:prSet presAssocID="{5884EC74-CA36-4CD7-B36A-14BD08E8A9A0}" presName="parentText" presStyleLbl="node1" presStyleIdx="4" presStyleCnt="7">
        <dgm:presLayoutVars>
          <dgm:chMax val="1"/>
          <dgm:bulletEnabled val="1"/>
        </dgm:presLayoutVars>
      </dgm:prSet>
      <dgm:spPr/>
    </dgm:pt>
    <dgm:pt modelId="{E2433B2D-5E0B-4EE3-8B9C-092472469527}" type="pres">
      <dgm:prSet presAssocID="{42755281-A831-4CD3-93D2-E08919EF0348}" presName="sp" presStyleCnt="0"/>
      <dgm:spPr/>
    </dgm:pt>
    <dgm:pt modelId="{B9898A96-189E-415E-A6D7-1000DFED9667}" type="pres">
      <dgm:prSet presAssocID="{DB7694F5-FC69-4F7B-8329-7BD73FCD6FA1}" presName="linNode" presStyleCnt="0"/>
      <dgm:spPr/>
    </dgm:pt>
    <dgm:pt modelId="{D24ACDF5-F6FC-44A6-9255-5184D86CF9F7}" type="pres">
      <dgm:prSet presAssocID="{DB7694F5-FC69-4F7B-8329-7BD73FCD6FA1}" presName="parentText" presStyleLbl="node1" presStyleIdx="5" presStyleCnt="7">
        <dgm:presLayoutVars>
          <dgm:chMax val="1"/>
          <dgm:bulletEnabled val="1"/>
        </dgm:presLayoutVars>
      </dgm:prSet>
      <dgm:spPr/>
    </dgm:pt>
    <dgm:pt modelId="{FB4CD9B5-7592-45BE-BA00-551DE5C51DFC}" type="pres">
      <dgm:prSet presAssocID="{3E3FDEAB-C7B2-4513-A344-6A18177F28E6}" presName="sp" presStyleCnt="0"/>
      <dgm:spPr/>
    </dgm:pt>
    <dgm:pt modelId="{85B0F0EF-A31E-413A-9298-C0251925F07B}" type="pres">
      <dgm:prSet presAssocID="{753F9342-697B-40C7-BF5F-D92DDEC2A789}" presName="linNode" presStyleCnt="0"/>
      <dgm:spPr/>
    </dgm:pt>
    <dgm:pt modelId="{A95B9993-1514-496A-BB6F-16DB2DD53824}" type="pres">
      <dgm:prSet presAssocID="{753F9342-697B-40C7-BF5F-D92DDEC2A789}" presName="parentText" presStyleLbl="node1" presStyleIdx="6" presStyleCnt="7">
        <dgm:presLayoutVars>
          <dgm:chMax val="1"/>
          <dgm:bulletEnabled val="1"/>
        </dgm:presLayoutVars>
      </dgm:prSet>
      <dgm:spPr/>
    </dgm:pt>
  </dgm:ptLst>
  <dgm:cxnLst>
    <dgm:cxn modelId="{D4547418-1354-47D2-A53E-F25CA0E1ACEB}" type="presOf" srcId="{6B8CCDB5-36F2-4CFC-ACD7-6B426860448D}" destId="{75BE2F87-5E2E-4FAF-B411-25FF54D64DDF}" srcOrd="0" destOrd="0" presId="urn:microsoft.com/office/officeart/2005/8/layout/vList5"/>
    <dgm:cxn modelId="{E5CBA21F-4B27-4B99-ABB2-327B419928F8}" srcId="{6B8CCDB5-36F2-4CFC-ACD7-6B426860448D}" destId="{753F9342-697B-40C7-BF5F-D92DDEC2A789}" srcOrd="6" destOrd="0" parTransId="{9F4D1A0F-75AC-4BB3-ACE8-FB247AB7DDF6}" sibTransId="{FC2045BF-79D7-4913-8244-DF80B8D1C938}"/>
    <dgm:cxn modelId="{D877292A-79B0-4166-BC83-FF66E5699AC5}" srcId="{6B8CCDB5-36F2-4CFC-ACD7-6B426860448D}" destId="{E56318E4-65D2-41BD-8E86-7BB41C9BF4DF}" srcOrd="1" destOrd="0" parTransId="{A770C644-FDD8-4513-93FA-C8A039AED826}" sibTransId="{1F60B29D-4905-455B-BC05-7F7E56C9E1C7}"/>
    <dgm:cxn modelId="{44DAAA2B-F8E6-4518-9205-CAA487B06E2F}" type="presOf" srcId="{9012F2C8-C781-4C25-A778-1C5A5F598F13}" destId="{C5839CAC-F9F6-4390-B0F8-CCCB01F7A38D}" srcOrd="0" destOrd="0" presId="urn:microsoft.com/office/officeart/2005/8/layout/vList5"/>
    <dgm:cxn modelId="{50E8AB61-C5E3-4AB2-B235-043A52FF99CE}" type="presOf" srcId="{DB7694F5-FC69-4F7B-8329-7BD73FCD6FA1}" destId="{D24ACDF5-F6FC-44A6-9255-5184D86CF9F7}" srcOrd="0" destOrd="0" presId="urn:microsoft.com/office/officeart/2005/8/layout/vList5"/>
    <dgm:cxn modelId="{EDB5666D-AE79-4733-AA76-4FB3BB05CF62}" srcId="{6B8CCDB5-36F2-4CFC-ACD7-6B426860448D}" destId="{9012F2C8-C781-4C25-A778-1C5A5F598F13}" srcOrd="0" destOrd="0" parTransId="{31D2DF70-FD97-4C12-AEA7-E1D785806A84}" sibTransId="{F54480A0-F0B3-473B-A138-C2209C4C7C71}"/>
    <dgm:cxn modelId="{DE45C650-FA13-4241-8076-29034025C24D}" srcId="{6B8CCDB5-36F2-4CFC-ACD7-6B426860448D}" destId="{210A0D19-EE13-42E7-870D-A3577BCA6B1B}" srcOrd="2" destOrd="0" parTransId="{DC2EC59B-785A-4284-AC06-951895643DF1}" sibTransId="{F87CD615-65B0-42E3-AAFF-D113AA7AF2AB}"/>
    <dgm:cxn modelId="{B8336074-F1CC-460C-80DE-F793742B7709}" type="presOf" srcId="{5884EC74-CA36-4CD7-B36A-14BD08E8A9A0}" destId="{AC59C83E-BDD4-4B2D-8F0D-E2ED6E075945}" srcOrd="0" destOrd="0" presId="urn:microsoft.com/office/officeart/2005/8/layout/vList5"/>
    <dgm:cxn modelId="{1DA3EF54-1E55-4123-8569-E17574C75961}" srcId="{6B8CCDB5-36F2-4CFC-ACD7-6B426860448D}" destId="{5884EC74-CA36-4CD7-B36A-14BD08E8A9A0}" srcOrd="4" destOrd="0" parTransId="{5559138E-CEF4-4202-8F2E-18AEA7432FED}" sibTransId="{42755281-A831-4CD3-93D2-E08919EF0348}"/>
    <dgm:cxn modelId="{A8591E83-6BB0-46E4-B187-EEC6749C2F4D}" srcId="{6B8CCDB5-36F2-4CFC-ACD7-6B426860448D}" destId="{4143ABAB-6B74-4C21-A331-021506E375E1}" srcOrd="3" destOrd="0" parTransId="{9CFDC9E4-A7FC-4073-A1D5-285BA61C4C53}" sibTransId="{15A702C6-8801-4167-B3BF-4A21C87B50CE}"/>
    <dgm:cxn modelId="{7F4A8DB1-2472-4300-8137-AD494389A4C5}" type="presOf" srcId="{210A0D19-EE13-42E7-870D-A3577BCA6B1B}" destId="{A00B5F08-1D32-4112-B5B6-7E2FD7F17F37}" srcOrd="0" destOrd="0" presId="urn:microsoft.com/office/officeart/2005/8/layout/vList5"/>
    <dgm:cxn modelId="{D1BE56B8-B3D0-4D52-ABED-2CDC854BD3CC}" type="presOf" srcId="{4143ABAB-6B74-4C21-A331-021506E375E1}" destId="{713BA1A1-7A7A-4774-93CF-4A88766548F8}" srcOrd="0" destOrd="0" presId="urn:microsoft.com/office/officeart/2005/8/layout/vList5"/>
    <dgm:cxn modelId="{A2799CD3-43A0-4B4F-A1C4-481CB079FB9F}" type="presOf" srcId="{753F9342-697B-40C7-BF5F-D92DDEC2A789}" destId="{A95B9993-1514-496A-BB6F-16DB2DD53824}" srcOrd="0" destOrd="0" presId="urn:microsoft.com/office/officeart/2005/8/layout/vList5"/>
    <dgm:cxn modelId="{737590D7-C33B-4B1C-8C6C-B178AADE7CD5}" type="presOf" srcId="{E56318E4-65D2-41BD-8E86-7BB41C9BF4DF}" destId="{04A4B0DF-3D6B-40F7-A204-D9B4D7C7CD81}" srcOrd="0" destOrd="0" presId="urn:microsoft.com/office/officeart/2005/8/layout/vList5"/>
    <dgm:cxn modelId="{A0C1D4F3-3340-4D0F-9021-CA31700964B2}" srcId="{6B8CCDB5-36F2-4CFC-ACD7-6B426860448D}" destId="{DB7694F5-FC69-4F7B-8329-7BD73FCD6FA1}" srcOrd="5" destOrd="0" parTransId="{808DB73D-6C33-4CDD-A1DF-2DA2C0E2ADD4}" sibTransId="{3E3FDEAB-C7B2-4513-A344-6A18177F28E6}"/>
    <dgm:cxn modelId="{7A176F4F-8DC8-4201-BF7D-73242F112A5B}" type="presParOf" srcId="{75BE2F87-5E2E-4FAF-B411-25FF54D64DDF}" destId="{FB10BA73-1D59-4A23-99F7-6E541514D760}" srcOrd="0" destOrd="0" presId="urn:microsoft.com/office/officeart/2005/8/layout/vList5"/>
    <dgm:cxn modelId="{8F1EA61A-4743-40B8-A967-BA8474B47541}" type="presParOf" srcId="{FB10BA73-1D59-4A23-99F7-6E541514D760}" destId="{C5839CAC-F9F6-4390-B0F8-CCCB01F7A38D}" srcOrd="0" destOrd="0" presId="urn:microsoft.com/office/officeart/2005/8/layout/vList5"/>
    <dgm:cxn modelId="{E48A04C2-68E1-4FE9-B435-1D5FAB757D00}" type="presParOf" srcId="{75BE2F87-5E2E-4FAF-B411-25FF54D64DDF}" destId="{B3C49D9E-F4E6-40FA-B965-C10CD4F5CED6}" srcOrd="1" destOrd="0" presId="urn:microsoft.com/office/officeart/2005/8/layout/vList5"/>
    <dgm:cxn modelId="{5BD60B73-C8D6-4945-B02E-9B5E6A3610B7}" type="presParOf" srcId="{75BE2F87-5E2E-4FAF-B411-25FF54D64DDF}" destId="{C7E2BACE-742C-47BE-BB94-7EB7FEEFEDA9}" srcOrd="2" destOrd="0" presId="urn:microsoft.com/office/officeart/2005/8/layout/vList5"/>
    <dgm:cxn modelId="{23EDEB71-0C39-4998-9DEA-CCDB7987F3C0}" type="presParOf" srcId="{C7E2BACE-742C-47BE-BB94-7EB7FEEFEDA9}" destId="{04A4B0DF-3D6B-40F7-A204-D9B4D7C7CD81}" srcOrd="0" destOrd="0" presId="urn:microsoft.com/office/officeart/2005/8/layout/vList5"/>
    <dgm:cxn modelId="{2247D33F-3174-4E7F-9449-06E12ABF70AB}" type="presParOf" srcId="{75BE2F87-5E2E-4FAF-B411-25FF54D64DDF}" destId="{497221E2-1C2B-488F-A137-F9DBC7082121}" srcOrd="3" destOrd="0" presId="urn:microsoft.com/office/officeart/2005/8/layout/vList5"/>
    <dgm:cxn modelId="{517FC15C-F89C-4922-AC99-9FFF2063E696}" type="presParOf" srcId="{75BE2F87-5E2E-4FAF-B411-25FF54D64DDF}" destId="{29D195E1-0DD3-424C-8B61-1D66C2332AE6}" srcOrd="4" destOrd="0" presId="urn:microsoft.com/office/officeart/2005/8/layout/vList5"/>
    <dgm:cxn modelId="{B24D734D-ED2E-4006-A6F7-567B9D021803}" type="presParOf" srcId="{29D195E1-0DD3-424C-8B61-1D66C2332AE6}" destId="{A00B5F08-1D32-4112-B5B6-7E2FD7F17F37}" srcOrd="0" destOrd="0" presId="urn:microsoft.com/office/officeart/2005/8/layout/vList5"/>
    <dgm:cxn modelId="{5F4DED2D-C823-4007-9832-B9C79C0E55B1}" type="presParOf" srcId="{75BE2F87-5E2E-4FAF-B411-25FF54D64DDF}" destId="{EADDDC4E-10B7-4D95-9E4C-F3A1BE1AFD1F}" srcOrd="5" destOrd="0" presId="urn:microsoft.com/office/officeart/2005/8/layout/vList5"/>
    <dgm:cxn modelId="{EA66153F-6EC8-48F8-B06F-CCA508CB5210}" type="presParOf" srcId="{75BE2F87-5E2E-4FAF-B411-25FF54D64DDF}" destId="{631944DC-B070-45AD-832D-EEBC457AA396}" srcOrd="6" destOrd="0" presId="urn:microsoft.com/office/officeart/2005/8/layout/vList5"/>
    <dgm:cxn modelId="{B42283A3-A11A-415A-9A75-8359A8A172CC}" type="presParOf" srcId="{631944DC-B070-45AD-832D-EEBC457AA396}" destId="{713BA1A1-7A7A-4774-93CF-4A88766548F8}" srcOrd="0" destOrd="0" presId="urn:microsoft.com/office/officeart/2005/8/layout/vList5"/>
    <dgm:cxn modelId="{8EABE445-2E72-4C44-9934-BA73E5DE655E}" type="presParOf" srcId="{75BE2F87-5E2E-4FAF-B411-25FF54D64DDF}" destId="{99D97FA0-66D0-40AC-8946-0544C7DA17A4}" srcOrd="7" destOrd="0" presId="urn:microsoft.com/office/officeart/2005/8/layout/vList5"/>
    <dgm:cxn modelId="{0323952C-AC9D-4021-922C-5E74395F9CDD}" type="presParOf" srcId="{75BE2F87-5E2E-4FAF-B411-25FF54D64DDF}" destId="{B5D29AF3-4D28-4433-8977-767914A1B52C}" srcOrd="8" destOrd="0" presId="urn:microsoft.com/office/officeart/2005/8/layout/vList5"/>
    <dgm:cxn modelId="{7E51E2AB-A5DE-4144-B556-84D80F3BC1FA}" type="presParOf" srcId="{B5D29AF3-4D28-4433-8977-767914A1B52C}" destId="{AC59C83E-BDD4-4B2D-8F0D-E2ED6E075945}" srcOrd="0" destOrd="0" presId="urn:microsoft.com/office/officeart/2005/8/layout/vList5"/>
    <dgm:cxn modelId="{7EB5DFB8-DEEA-4EA4-AF0D-8EAC168B258B}" type="presParOf" srcId="{75BE2F87-5E2E-4FAF-B411-25FF54D64DDF}" destId="{E2433B2D-5E0B-4EE3-8B9C-092472469527}" srcOrd="9" destOrd="0" presId="urn:microsoft.com/office/officeart/2005/8/layout/vList5"/>
    <dgm:cxn modelId="{734E05AE-10AF-4E76-BFC9-4C6007B82B06}" type="presParOf" srcId="{75BE2F87-5E2E-4FAF-B411-25FF54D64DDF}" destId="{B9898A96-189E-415E-A6D7-1000DFED9667}" srcOrd="10" destOrd="0" presId="urn:microsoft.com/office/officeart/2005/8/layout/vList5"/>
    <dgm:cxn modelId="{E64F6332-70D5-4B41-A53D-0DA5CCA73A3F}" type="presParOf" srcId="{B9898A96-189E-415E-A6D7-1000DFED9667}" destId="{D24ACDF5-F6FC-44A6-9255-5184D86CF9F7}" srcOrd="0" destOrd="0" presId="urn:microsoft.com/office/officeart/2005/8/layout/vList5"/>
    <dgm:cxn modelId="{020DF5DA-DA43-4081-8EB5-30095C13EF81}" type="presParOf" srcId="{75BE2F87-5E2E-4FAF-B411-25FF54D64DDF}" destId="{FB4CD9B5-7592-45BE-BA00-551DE5C51DFC}" srcOrd="11" destOrd="0" presId="urn:microsoft.com/office/officeart/2005/8/layout/vList5"/>
    <dgm:cxn modelId="{3AEF4B38-1DFE-4625-8EFB-A1A421073D32}" type="presParOf" srcId="{75BE2F87-5E2E-4FAF-B411-25FF54D64DDF}" destId="{85B0F0EF-A31E-413A-9298-C0251925F07B}" srcOrd="12" destOrd="0" presId="urn:microsoft.com/office/officeart/2005/8/layout/vList5"/>
    <dgm:cxn modelId="{C7848205-88F4-4916-98AC-4D23C9D770C8}" type="presParOf" srcId="{85B0F0EF-A31E-413A-9298-C0251925F07B}" destId="{A95B9993-1514-496A-BB6F-16DB2DD53824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B10E5AA-961A-4D13-AEE1-FABA17A4B5D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zh-CN" altLang="en-US"/>
        </a:p>
      </dgm:t>
    </dgm:pt>
    <dgm:pt modelId="{62A121DC-DA9F-4443-83DE-E0154D7A4569}">
      <dgm:prSet/>
      <dgm:spPr/>
      <dgm:t>
        <a:bodyPr/>
        <a:lstStyle/>
        <a:p>
          <a:r>
            <a:rPr lang="zh-CN"/>
            <a:t>祝：同学们都可以取得优异的成绩！</a:t>
          </a:r>
        </a:p>
      </dgm:t>
    </dgm:pt>
    <dgm:pt modelId="{DCC73A1F-34F3-441A-A845-A43E9D6E56AF}" type="parTrans" cxnId="{778F3C7A-D90A-4FB5-B326-B6B4B9A6C5F8}">
      <dgm:prSet/>
      <dgm:spPr/>
      <dgm:t>
        <a:bodyPr/>
        <a:lstStyle/>
        <a:p>
          <a:endParaRPr lang="zh-CN" altLang="en-US"/>
        </a:p>
      </dgm:t>
    </dgm:pt>
    <dgm:pt modelId="{009C5168-BFF7-4CA0-A82E-5CAD85A74A0F}" type="sibTrans" cxnId="{778F3C7A-D90A-4FB5-B326-B6B4B9A6C5F8}">
      <dgm:prSet/>
      <dgm:spPr/>
      <dgm:t>
        <a:bodyPr/>
        <a:lstStyle/>
        <a:p>
          <a:endParaRPr lang="zh-CN" altLang="en-US"/>
        </a:p>
      </dgm:t>
    </dgm:pt>
    <dgm:pt modelId="{1B4501EB-BCC7-4FEF-879B-93CCFBC13D6F}" type="pres">
      <dgm:prSet presAssocID="{BB10E5AA-961A-4D13-AEE1-FABA17A4B5D0}" presName="CompostProcess" presStyleCnt="0">
        <dgm:presLayoutVars>
          <dgm:dir/>
          <dgm:resizeHandles val="exact"/>
        </dgm:presLayoutVars>
      </dgm:prSet>
      <dgm:spPr/>
    </dgm:pt>
    <dgm:pt modelId="{A05922FA-C574-406C-BD7F-CD689BC01560}" type="pres">
      <dgm:prSet presAssocID="{BB10E5AA-961A-4D13-AEE1-FABA17A4B5D0}" presName="arrow" presStyleLbl="bgShp" presStyleIdx="0" presStyleCnt="1"/>
      <dgm:spPr/>
    </dgm:pt>
    <dgm:pt modelId="{5A84D765-D866-46B3-A23B-E7D6E0E82F14}" type="pres">
      <dgm:prSet presAssocID="{BB10E5AA-961A-4D13-AEE1-FABA17A4B5D0}" presName="linearProcess" presStyleCnt="0"/>
      <dgm:spPr/>
    </dgm:pt>
    <dgm:pt modelId="{B639EB93-3C06-43CE-B9C3-B142DBFB9CB6}" type="pres">
      <dgm:prSet presAssocID="{62A121DC-DA9F-4443-83DE-E0154D7A4569}" presName="textNode" presStyleLbl="node1" presStyleIdx="0" presStyleCnt="1">
        <dgm:presLayoutVars>
          <dgm:bulletEnabled val="1"/>
        </dgm:presLayoutVars>
      </dgm:prSet>
      <dgm:spPr/>
    </dgm:pt>
  </dgm:ptLst>
  <dgm:cxnLst>
    <dgm:cxn modelId="{778F3C7A-D90A-4FB5-B326-B6B4B9A6C5F8}" srcId="{BB10E5AA-961A-4D13-AEE1-FABA17A4B5D0}" destId="{62A121DC-DA9F-4443-83DE-E0154D7A4569}" srcOrd="0" destOrd="0" parTransId="{DCC73A1F-34F3-441A-A845-A43E9D6E56AF}" sibTransId="{009C5168-BFF7-4CA0-A82E-5CAD85A74A0F}"/>
    <dgm:cxn modelId="{A494C6B9-C320-4ABE-942F-48E36C05E5D2}" type="presOf" srcId="{BB10E5AA-961A-4D13-AEE1-FABA17A4B5D0}" destId="{1B4501EB-BCC7-4FEF-879B-93CCFBC13D6F}" srcOrd="0" destOrd="0" presId="urn:microsoft.com/office/officeart/2005/8/layout/hProcess9"/>
    <dgm:cxn modelId="{DDCBB4D6-3A42-48EF-B0E1-E56E01D38647}" type="presOf" srcId="{62A121DC-DA9F-4443-83DE-E0154D7A4569}" destId="{B639EB93-3C06-43CE-B9C3-B142DBFB9CB6}" srcOrd="0" destOrd="0" presId="urn:microsoft.com/office/officeart/2005/8/layout/hProcess9"/>
    <dgm:cxn modelId="{F8C88803-7062-4ED6-A866-F1E33C44562A}" type="presParOf" srcId="{1B4501EB-BCC7-4FEF-879B-93CCFBC13D6F}" destId="{A05922FA-C574-406C-BD7F-CD689BC01560}" srcOrd="0" destOrd="0" presId="urn:microsoft.com/office/officeart/2005/8/layout/hProcess9"/>
    <dgm:cxn modelId="{D5F90246-BAC7-4C4A-8975-DB1CFA487464}" type="presParOf" srcId="{1B4501EB-BCC7-4FEF-879B-93CCFBC13D6F}" destId="{5A84D765-D866-46B3-A23B-E7D6E0E82F14}" srcOrd="1" destOrd="0" presId="urn:microsoft.com/office/officeart/2005/8/layout/hProcess9"/>
    <dgm:cxn modelId="{AE640F1F-16B5-4159-B3B7-A6DE3C09A473}" type="presParOf" srcId="{5A84D765-D866-46B3-A23B-E7D6E0E82F14}" destId="{B639EB93-3C06-43CE-B9C3-B142DBFB9CB6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E905A0-CF00-4CF0-851D-22A6CE64212D}">
      <dsp:nvSpPr>
        <dsp:cNvPr id="0" name=""/>
        <dsp:cNvSpPr/>
      </dsp:nvSpPr>
      <dsp:spPr>
        <a:xfrm>
          <a:off x="1810273" y="205"/>
          <a:ext cx="1619651" cy="647860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000" b="1" kern="1200" dirty="0"/>
            <a:t>注意事项总结</a:t>
          </a:r>
          <a:endParaRPr lang="zh-CN" altLang="en-US" sz="2000" kern="1200" dirty="0"/>
        </a:p>
      </dsp:txBody>
      <dsp:txXfrm>
        <a:off x="2134203" y="205"/>
        <a:ext cx="971791" cy="6478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839CAC-F9F6-4390-B0F8-CCCB01F7A38D}">
      <dsp:nvSpPr>
        <dsp:cNvPr id="0" name=""/>
        <dsp:cNvSpPr/>
      </dsp:nvSpPr>
      <dsp:spPr>
        <a:xfrm>
          <a:off x="3716759" y="355"/>
          <a:ext cx="4181354" cy="56973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1</a:t>
          </a:r>
          <a:r>
            <a:rPr lang="zh-CN" sz="1500" b="1" kern="1200" dirty="0"/>
            <a:t>：课程开放时间</a:t>
          </a:r>
          <a:r>
            <a:rPr lang="zh-CN" altLang="en-US" sz="1500" b="1" kern="1200" dirty="0"/>
            <a:t>、考试时间、权重设置，在课程信息里查看</a:t>
          </a:r>
          <a:endParaRPr lang="zh-CN" sz="1500" kern="1200" dirty="0"/>
        </a:p>
      </dsp:txBody>
      <dsp:txXfrm>
        <a:off x="3744571" y="28167"/>
        <a:ext cx="4125730" cy="514106"/>
      </dsp:txXfrm>
    </dsp:sp>
    <dsp:sp modelId="{04A4B0DF-3D6B-40F7-A204-D9B4D7C7CD81}">
      <dsp:nvSpPr>
        <dsp:cNvPr id="0" name=""/>
        <dsp:cNvSpPr/>
      </dsp:nvSpPr>
      <dsp:spPr>
        <a:xfrm>
          <a:off x="3716759" y="598572"/>
          <a:ext cx="4181354" cy="56973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2</a:t>
          </a:r>
          <a:r>
            <a:rPr lang="zh-CN" sz="1500" b="1" kern="1200" dirty="0"/>
            <a:t>：第一次观看视频不可拖拽</a:t>
          </a:r>
          <a:endParaRPr lang="zh-CN" sz="1500" kern="1200" dirty="0"/>
        </a:p>
      </dsp:txBody>
      <dsp:txXfrm>
        <a:off x="3744571" y="626384"/>
        <a:ext cx="4125730" cy="514106"/>
      </dsp:txXfrm>
    </dsp:sp>
    <dsp:sp modelId="{A00B5F08-1D32-4112-B5B6-7E2FD7F17F37}">
      <dsp:nvSpPr>
        <dsp:cNvPr id="0" name=""/>
        <dsp:cNvSpPr/>
      </dsp:nvSpPr>
      <dsp:spPr>
        <a:xfrm>
          <a:off x="3716759" y="1196789"/>
          <a:ext cx="4181354" cy="56973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3</a:t>
          </a:r>
          <a:r>
            <a:rPr lang="zh-CN" sz="1500" b="1" kern="1200" dirty="0"/>
            <a:t>：观看视频时，窗口切换，视频会暂停</a:t>
          </a:r>
          <a:endParaRPr lang="zh-CN" sz="1500" kern="1200" dirty="0"/>
        </a:p>
      </dsp:txBody>
      <dsp:txXfrm>
        <a:off x="3744571" y="1224601"/>
        <a:ext cx="4125730" cy="514106"/>
      </dsp:txXfrm>
    </dsp:sp>
    <dsp:sp modelId="{713BA1A1-7A7A-4774-93CF-4A88766548F8}">
      <dsp:nvSpPr>
        <dsp:cNvPr id="0" name=""/>
        <dsp:cNvSpPr/>
      </dsp:nvSpPr>
      <dsp:spPr>
        <a:xfrm>
          <a:off x="3716759" y="1795007"/>
          <a:ext cx="4181354" cy="56973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4</a:t>
          </a:r>
          <a:r>
            <a:rPr lang="zh-CN" sz="1500" b="1" kern="1200" dirty="0"/>
            <a:t>：初次登陆，更换安全性高的密码，以免学习数据的丢失。</a:t>
          </a:r>
          <a:endParaRPr lang="zh-CN" sz="1500" kern="1200" dirty="0"/>
        </a:p>
      </dsp:txBody>
      <dsp:txXfrm>
        <a:off x="3744571" y="1822819"/>
        <a:ext cx="4125730" cy="514106"/>
      </dsp:txXfrm>
    </dsp:sp>
    <dsp:sp modelId="{AC59C83E-BDD4-4B2D-8F0D-E2ED6E075945}">
      <dsp:nvSpPr>
        <dsp:cNvPr id="0" name=""/>
        <dsp:cNvSpPr/>
      </dsp:nvSpPr>
      <dsp:spPr>
        <a:xfrm>
          <a:off x="3716759" y="2393224"/>
          <a:ext cx="4181354" cy="56973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5</a:t>
          </a:r>
          <a:r>
            <a:rPr lang="zh-CN" sz="1500" b="1" kern="1200" dirty="0"/>
            <a:t>：绑定手机号，邮箱，密码忘记找回密码</a:t>
          </a:r>
          <a:endParaRPr lang="zh-CN" sz="1500" kern="1200" dirty="0"/>
        </a:p>
      </dsp:txBody>
      <dsp:txXfrm>
        <a:off x="3744571" y="2421036"/>
        <a:ext cx="4125730" cy="514106"/>
      </dsp:txXfrm>
    </dsp:sp>
    <dsp:sp modelId="{D24ACDF5-F6FC-44A6-9255-5184D86CF9F7}">
      <dsp:nvSpPr>
        <dsp:cNvPr id="0" name=""/>
        <dsp:cNvSpPr/>
      </dsp:nvSpPr>
      <dsp:spPr>
        <a:xfrm>
          <a:off x="3716759" y="2991441"/>
          <a:ext cx="4181354" cy="56973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6</a:t>
          </a:r>
          <a:r>
            <a:rPr lang="zh-CN" sz="1500" b="1" kern="1200" dirty="0"/>
            <a:t>：有问题问在线客服。</a:t>
          </a:r>
          <a:endParaRPr lang="zh-CN" sz="1500" kern="1200" dirty="0"/>
        </a:p>
      </dsp:txBody>
      <dsp:txXfrm>
        <a:off x="3744571" y="3019253"/>
        <a:ext cx="4125730" cy="514106"/>
      </dsp:txXfrm>
    </dsp:sp>
    <dsp:sp modelId="{A95B9993-1514-496A-BB6F-16DB2DD53824}">
      <dsp:nvSpPr>
        <dsp:cNvPr id="0" name=""/>
        <dsp:cNvSpPr/>
      </dsp:nvSpPr>
      <dsp:spPr>
        <a:xfrm>
          <a:off x="3716759" y="3589658"/>
          <a:ext cx="4181354" cy="56973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CN" sz="1500" b="1" kern="1200" dirty="0"/>
            <a:t>7</a:t>
          </a:r>
          <a:r>
            <a:rPr lang="zh-CN" sz="1500" b="1" kern="1200" dirty="0"/>
            <a:t>：</a:t>
          </a:r>
          <a:r>
            <a:rPr lang="zh-CN" altLang="en-US" sz="1500" b="1" kern="1200" dirty="0"/>
            <a:t>诚信学习，避免不良记录</a:t>
          </a:r>
          <a:r>
            <a:rPr lang="zh-CN" sz="1500" b="1" kern="1200" dirty="0"/>
            <a:t>。</a:t>
          </a:r>
          <a:endParaRPr lang="zh-CN" sz="1500" kern="1200" dirty="0"/>
        </a:p>
      </dsp:txBody>
      <dsp:txXfrm>
        <a:off x="3744571" y="3617470"/>
        <a:ext cx="4125730" cy="51410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5922FA-C574-406C-BD7F-CD689BC01560}">
      <dsp:nvSpPr>
        <dsp:cNvPr id="0" name=""/>
        <dsp:cNvSpPr/>
      </dsp:nvSpPr>
      <dsp:spPr>
        <a:xfrm>
          <a:off x="685743" y="0"/>
          <a:ext cx="7771762" cy="1785791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39EB93-3C06-43CE-B9C3-B142DBFB9CB6}">
      <dsp:nvSpPr>
        <dsp:cNvPr id="0" name=""/>
        <dsp:cNvSpPr/>
      </dsp:nvSpPr>
      <dsp:spPr>
        <a:xfrm>
          <a:off x="1700073" y="535737"/>
          <a:ext cx="5743103" cy="7143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800" kern="1200"/>
            <a:t>祝：同学们都可以取得优异的成绩！</a:t>
          </a:r>
        </a:p>
      </dsp:txBody>
      <dsp:txXfrm>
        <a:off x="1734943" y="570607"/>
        <a:ext cx="5673363" cy="6445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C0F7B8-3097-4669-8E62-5BE6BCD9FB55}" type="datetimeFigureOut">
              <a:rPr lang="zh-CN" altLang="en-US" smtClean="0"/>
              <a:t>2020/5/19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7E94B9-1F08-48DF-B7B6-E879767F1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9121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 /><Relationship Id="rId1" Type="http://schemas.openxmlformats.org/officeDocument/2006/relationships/notesMaster" Target="../notesMasters/notesMaster1.xml" 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 /><Relationship Id="rId1" Type="http://schemas.openxmlformats.org/officeDocument/2006/relationships/notesMaster" Target="../notesMasters/notesMaster1.xml" 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 /><Relationship Id="rId1" Type="http://schemas.openxmlformats.org/officeDocument/2006/relationships/notesMaster" Target="../notesMasters/notesMaster1.xml" 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 /><Relationship Id="rId1" Type="http://schemas.openxmlformats.org/officeDocument/2006/relationships/notesMaster" Target="../notesMasters/notesMaster1.xml" 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 /><Relationship Id="rId1" Type="http://schemas.openxmlformats.org/officeDocument/2006/relationships/notesMaster" Target="../notesMasters/notesMaster1.xml" 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 /><Relationship Id="rId1" Type="http://schemas.openxmlformats.org/officeDocument/2006/relationships/notesMaster" Target="../notesMasters/notesMaster1.xml" 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 /><Relationship Id="rId1" Type="http://schemas.openxmlformats.org/officeDocument/2006/relationships/notesMaster" Target="../notesMasters/notesMaster1.xml" 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 /><Relationship Id="rId1" Type="http://schemas.openxmlformats.org/officeDocument/2006/relationships/notesMaster" Target="../notesMasters/notesMaster1.xml" 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 /><Relationship Id="rId1" Type="http://schemas.openxmlformats.org/officeDocument/2006/relationships/notesMaster" Target="../notesMasters/notesMaster1.xml" 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 /><Relationship Id="rId1" Type="http://schemas.openxmlformats.org/officeDocument/2006/relationships/notesMaster" Target="../notesMasters/notesMaster1.xml" 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 /><Relationship Id="rId1" Type="http://schemas.openxmlformats.org/officeDocument/2006/relationships/notesMaster" Target="../notesMasters/notesMaster1.xml" 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 /><Relationship Id="rId1" Type="http://schemas.openxmlformats.org/officeDocument/2006/relationships/notesMaster" Target="../notesMasters/notesMaster1.xml" 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 /><Relationship Id="rId1" Type="http://schemas.openxmlformats.org/officeDocument/2006/relationships/notesMaster" Target="../notesMasters/notesMaster1.xml" 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 /><Relationship Id="rId1" Type="http://schemas.openxmlformats.org/officeDocument/2006/relationships/notesMaster" Target="../notesMasters/notesMaster1.xml" 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 /><Relationship Id="rId1" Type="http://schemas.openxmlformats.org/officeDocument/2006/relationships/notesMaster" Target="../notesMasters/notesMaster1.xml" 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 /><Relationship Id="rId1" Type="http://schemas.openxmlformats.org/officeDocument/2006/relationships/notesMaster" Target="../notesMasters/notesMaster1.xml" 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 /><Relationship Id="rId1" Type="http://schemas.openxmlformats.org/officeDocument/2006/relationships/notesMaster" Target="../notesMasters/notesMaster1.xml" 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 /><Relationship Id="rId1" Type="http://schemas.openxmlformats.org/officeDocument/2006/relationships/notesMaster" Target="../notesMasters/notesMaster1.xml" 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9C252-B8D0-45BC-8B32-1871FD7C7829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17916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  <a:pPr>
                <a:defRPr/>
              </a:pPr>
              <a:t>12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997697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  <a:pPr>
                <a:defRPr/>
              </a:pPr>
              <a:t>13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701221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  <a:pPr>
                <a:defRPr/>
              </a:pPr>
              <a:t>14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92275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  <a:pPr>
                <a:defRPr/>
              </a:pPr>
              <a:t>15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774728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  <a:pPr>
                <a:defRPr/>
              </a:pPr>
              <a:t>16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401174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  <a:pPr>
                <a:defRPr/>
              </a:pPr>
              <a:t>17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59931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  <a:pPr>
                <a:defRPr/>
              </a:pPr>
              <a:t>18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256188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19354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  <a:pPr>
                <a:defRPr/>
              </a:pPr>
              <a:t>20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841278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  <a:pPr>
                <a:defRPr/>
              </a:pPr>
              <a:t>22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59119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066DFD-D77D-44AB-A44B-39D08D789409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84421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  <a:pPr>
                <a:defRPr/>
              </a:pPr>
              <a:t>23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19151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  <a:pPr>
                <a:defRPr/>
              </a:pPr>
              <a:t>24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100705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5421C-C84E-4F0D-804F-E0A40D1B1DDE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91898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92B679-AE23-4750-8FB0-6513430B8953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28842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5BB6E-C017-4F33-A026-147B56E3B935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54430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E62E6-BB9B-4D1F-80A4-A11E7F7241FC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25859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E62E6-BB9B-4D1F-80A4-A11E7F7241FC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29788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A4BD9-45E5-4FA9-9CDC-3B72B5F86381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28324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A4BD9-45E5-4FA9-9CDC-3B72B5F86381}" type="slidenum">
              <a:rPr lang="zh-CN" altLang="en-US" smtClean="0"/>
              <a:pPr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424035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A4BD9-45E5-4FA9-9CDC-3B72B5F86381}" type="slidenum">
              <a:rPr lang="zh-CN" altLang="en-US" smtClean="0"/>
              <a:pPr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13119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5421C-C84E-4F0D-804F-E0A40D1B1DDE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034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A4BD9-45E5-4FA9-9CDC-3B72B5F86381}" type="slidenum">
              <a:rPr lang="zh-CN" altLang="en-US" smtClean="0"/>
              <a:pPr/>
              <a:t>33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87341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FA4BD9-45E5-4FA9-9CDC-3B72B5F86381}" type="slidenum">
              <a:rPr lang="zh-CN" altLang="en-US" smtClean="0"/>
              <a:pPr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297797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  <a:pPr>
                <a:defRPr/>
              </a:pPr>
              <a:t>35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449437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视频：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20    %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，课程检验： 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10  %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，考试：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40   %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，访问数：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0  %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访问数达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20 </a:t>
            </a:r>
            <a:r>
              <a:rPr lang="zh-CN" altLang="en-US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t>次为满分，请知晓。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  <a:pPr>
                <a:defRPr/>
              </a:pPr>
              <a:t>37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5040047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  <a:pPr>
                <a:defRPr/>
              </a:pPr>
              <a:t>38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58161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客服与助教两个角色的配合，就可以实现教学全托管。</a:t>
            </a:r>
            <a:endParaRPr lang="en-US" altLang="zh-CN" dirty="0"/>
          </a:p>
          <a:p>
            <a:r>
              <a:rPr lang="zh-CN" altLang="en-US" dirty="0"/>
              <a:t>日常性操作问题可以随时问客服。</a:t>
            </a:r>
            <a:endParaRPr lang="en-US" altLang="zh-CN" dirty="0"/>
          </a:p>
          <a:p>
            <a:r>
              <a:rPr lang="zh-CN" altLang="en-US" dirty="0"/>
              <a:t>课程知识疑问可以随时问课程助教。</a:t>
            </a:r>
          </a:p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7E88DE1-3425-4D29-9AB3-F99F740A8521}" type="slidenum">
              <a:rPr kumimoji="0" lang="zh-CN" altLang="en-US" sz="18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39</a:t>
            </a:fld>
            <a:endParaRPr kumimoji="0" lang="en-US" altLang="zh-CN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4167632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  <a:t>41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389381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A9C252-B8D0-45BC-8B32-1871FD7C7829}" type="slidenum">
              <a:rPr lang="zh-CN" altLang="en-US" smtClean="0"/>
              <a:pPr/>
              <a:t>43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6708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1D5E53-1996-4A18-8378-BCF5C8046DA1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9784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E5421C-C84E-4F0D-804F-E0A40D1B1DD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31027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  <a:pPr>
                <a:defRPr/>
              </a:pPr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30401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  <a:pPr>
                <a:defRPr/>
              </a:pPr>
              <a:t>9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39305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  <a:pPr>
                <a:defRPr/>
              </a:pPr>
              <a:t>10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49543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E88DE1-3425-4D29-9AB3-F99F740A8521}" type="slidenum">
              <a:rPr lang="zh-CN" altLang="en-US" smtClean="0"/>
              <a:pPr>
                <a:defRPr/>
              </a:pPr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958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Master" Target="../slideMasters/slideMaster1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397" y="842032"/>
            <a:ext cx="6860381" cy="1791253"/>
          </a:xfrm>
        </p:spPr>
        <p:txBody>
          <a:bodyPr anchor="b"/>
          <a:lstStyle>
            <a:lvl1pPr algn="ctr">
              <a:defRPr sz="450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397" y="2702363"/>
            <a:ext cx="6860381" cy="124220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91" indent="0" algn="ctr">
              <a:buNone/>
              <a:defRPr sz="1500"/>
            </a:lvl2pPr>
            <a:lvl3pPr marL="685983" indent="0" algn="ctr">
              <a:buNone/>
              <a:defRPr sz="1350"/>
            </a:lvl3pPr>
            <a:lvl4pPr marL="1028974" indent="0" algn="ctr">
              <a:buNone/>
              <a:defRPr sz="1200"/>
            </a:lvl4pPr>
            <a:lvl5pPr marL="1371966" indent="0" algn="ctr">
              <a:buNone/>
              <a:defRPr sz="1200"/>
            </a:lvl5pPr>
            <a:lvl6pPr marL="1714957" indent="0" algn="ctr">
              <a:buNone/>
              <a:defRPr sz="1200"/>
            </a:lvl6pPr>
            <a:lvl7pPr marL="2057949" indent="0" algn="ctr">
              <a:buNone/>
              <a:defRPr sz="1200"/>
            </a:lvl7pPr>
            <a:lvl8pPr marL="2400940" indent="0" algn="ctr">
              <a:buNone/>
              <a:defRPr sz="1200"/>
            </a:lvl8pPr>
            <a:lvl9pPr marL="2743932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6BBA-ABFE-41B3-B648-AB586EB40D1B}" type="datetimeFigureOut">
              <a:rPr lang="zh-CN" altLang="en-US" smtClean="0"/>
              <a:t>2020/5/19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F372B-0072-4BE8-B1FF-3116CE4E13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6589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6BBA-ABFE-41B3-B648-AB586EB40D1B}" type="datetimeFigureOut">
              <a:rPr lang="zh-CN" altLang="en-US" smtClean="0"/>
              <a:t>2020/5/19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F372B-0072-4BE8-B1FF-3116CE4E13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5365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5947" y="273928"/>
            <a:ext cx="1972360" cy="436022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868" y="273928"/>
            <a:ext cx="5802739" cy="436022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6BBA-ABFE-41B3-B648-AB586EB40D1B}" type="datetimeFigureOut">
              <a:rPr lang="zh-CN" altLang="en-US" smtClean="0"/>
              <a:t>2020/5/19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F372B-0072-4BE8-B1FF-3116CE4E13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57972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0822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7"/>
          <p:cNvSpPr txBox="1"/>
          <p:nvPr userDrawn="1"/>
        </p:nvSpPr>
        <p:spPr>
          <a:xfrm>
            <a:off x="3749889" y="203130"/>
            <a:ext cx="1754901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algn="ctr" defTabSz="685869">
              <a:defRPr/>
            </a:pPr>
            <a:r>
              <a:rPr lang="zh-CN" altLang="en-US" sz="1800" b="1" kern="12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请输入你的标题</a:t>
            </a:r>
            <a:endParaRPr lang="zh-CN" altLang="en-US" sz="1800" kern="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938D03C8-5A6E-48BF-B576-BF785595610E}"/>
              </a:ext>
            </a:extLst>
          </p:cNvPr>
          <p:cNvCxnSpPr>
            <a:cxnSpLocks/>
          </p:cNvCxnSpPr>
          <p:nvPr userDrawn="1"/>
        </p:nvCxnSpPr>
        <p:spPr>
          <a:xfrm>
            <a:off x="286" y="376300"/>
            <a:ext cx="3639527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B8AE3EB0-54E6-4F03-BF5D-660BE55BAA33}"/>
              </a:ext>
            </a:extLst>
          </p:cNvPr>
          <p:cNvCxnSpPr>
            <a:cxnSpLocks/>
          </p:cNvCxnSpPr>
          <p:nvPr userDrawn="1"/>
        </p:nvCxnSpPr>
        <p:spPr>
          <a:xfrm>
            <a:off x="5507649" y="376300"/>
            <a:ext cx="3639527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38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7"/>
          <p:cNvSpPr txBox="1"/>
          <p:nvPr userDrawn="1"/>
        </p:nvSpPr>
        <p:spPr>
          <a:xfrm>
            <a:off x="4096256" y="203130"/>
            <a:ext cx="1062164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lvl="0" defTabSz="685869">
              <a:defRPr/>
            </a:pPr>
            <a:r>
              <a:rPr lang="zh-CN" altLang="en-US" sz="1800" b="0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产品运行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938D03C8-5A6E-48BF-B576-BF785595610E}"/>
              </a:ext>
            </a:extLst>
          </p:cNvPr>
          <p:cNvCxnSpPr>
            <a:cxnSpLocks/>
          </p:cNvCxnSpPr>
          <p:nvPr userDrawn="1"/>
        </p:nvCxnSpPr>
        <p:spPr>
          <a:xfrm>
            <a:off x="286" y="376300"/>
            <a:ext cx="363952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B8AE3EB0-54E6-4F03-BF5D-660BE55BAA33}"/>
              </a:ext>
            </a:extLst>
          </p:cNvPr>
          <p:cNvCxnSpPr>
            <a:cxnSpLocks/>
          </p:cNvCxnSpPr>
          <p:nvPr userDrawn="1"/>
        </p:nvCxnSpPr>
        <p:spPr>
          <a:xfrm>
            <a:off x="5507649" y="376300"/>
            <a:ext cx="363952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10129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7"/>
          <p:cNvSpPr txBox="1"/>
          <p:nvPr userDrawn="1"/>
        </p:nvSpPr>
        <p:spPr>
          <a:xfrm>
            <a:off x="4096256" y="203130"/>
            <a:ext cx="1062164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lvl="0" defTabSz="685869">
              <a:defRPr/>
            </a:pPr>
            <a:r>
              <a:rPr lang="zh-CN" altLang="en-US" sz="1800" b="0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市场分析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938D03C8-5A6E-48BF-B576-BF785595610E}"/>
              </a:ext>
            </a:extLst>
          </p:cNvPr>
          <p:cNvCxnSpPr>
            <a:cxnSpLocks/>
          </p:cNvCxnSpPr>
          <p:nvPr userDrawn="1"/>
        </p:nvCxnSpPr>
        <p:spPr>
          <a:xfrm>
            <a:off x="286" y="376300"/>
            <a:ext cx="363952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B8AE3EB0-54E6-4F03-BF5D-660BE55BAA33}"/>
              </a:ext>
            </a:extLst>
          </p:cNvPr>
          <p:cNvCxnSpPr>
            <a:cxnSpLocks/>
          </p:cNvCxnSpPr>
          <p:nvPr userDrawn="1"/>
        </p:nvCxnSpPr>
        <p:spPr>
          <a:xfrm>
            <a:off x="5507649" y="376300"/>
            <a:ext cx="363952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93463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7"/>
          <p:cNvSpPr txBox="1"/>
          <p:nvPr userDrawn="1"/>
        </p:nvSpPr>
        <p:spPr>
          <a:xfrm>
            <a:off x="4096256" y="203130"/>
            <a:ext cx="1062164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lvl="0" defTabSz="685869">
              <a:defRPr/>
            </a:pPr>
            <a:r>
              <a:rPr lang="zh-CN" altLang="en-US" sz="1800" b="0" dirty="0">
                <a:solidFill>
                  <a:schemeClr val="accent1"/>
                </a:solidFill>
                <a:latin typeface="微软雅黑" pitchFamily="34" charset="-122"/>
                <a:ea typeface="微软雅黑" pitchFamily="34" charset="-122"/>
              </a:rPr>
              <a:t>投资回报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id="{938D03C8-5A6E-48BF-B576-BF785595610E}"/>
              </a:ext>
            </a:extLst>
          </p:cNvPr>
          <p:cNvCxnSpPr>
            <a:cxnSpLocks/>
          </p:cNvCxnSpPr>
          <p:nvPr userDrawn="1"/>
        </p:nvCxnSpPr>
        <p:spPr>
          <a:xfrm>
            <a:off x="286" y="376300"/>
            <a:ext cx="363952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B8AE3EB0-54E6-4F03-BF5D-660BE55BAA33}"/>
              </a:ext>
            </a:extLst>
          </p:cNvPr>
          <p:cNvCxnSpPr>
            <a:cxnSpLocks/>
          </p:cNvCxnSpPr>
          <p:nvPr userDrawn="1"/>
        </p:nvCxnSpPr>
        <p:spPr>
          <a:xfrm>
            <a:off x="5507649" y="376300"/>
            <a:ext cx="3639527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9180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第一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16490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8"/>
          <p:cNvSpPr>
            <a:spLocks noGrp="1"/>
          </p:cNvSpPr>
          <p:nvPr>
            <p:ph type="title"/>
          </p:nvPr>
        </p:nvSpPr>
        <p:spPr>
          <a:xfrm>
            <a:off x="273147" y="512923"/>
            <a:ext cx="6491953" cy="524037"/>
          </a:xfrm>
          <a:prstGeom prst="rect">
            <a:avLst/>
          </a:prstGeom>
        </p:spPr>
        <p:txBody>
          <a:bodyPr lIns="68580" tIns="34290" rIns="68580" bIns="34290"/>
          <a:lstStyle>
            <a:lvl1pPr algn="l">
              <a:defRPr sz="2399">
                <a:solidFill>
                  <a:schemeClr val="tx1">
                    <a:lumMod val="65000"/>
                    <a:lumOff val="3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Placeholder 27"/>
          <p:cNvSpPr>
            <a:spLocks noGrp="1"/>
          </p:cNvSpPr>
          <p:nvPr>
            <p:ph type="body" sz="quarter" idx="25"/>
          </p:nvPr>
        </p:nvSpPr>
        <p:spPr>
          <a:xfrm>
            <a:off x="273147" y="940388"/>
            <a:ext cx="6491953" cy="285887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l">
              <a:buNone/>
              <a:defRPr sz="900" baseline="0">
                <a:solidFill>
                  <a:schemeClr val="bg1">
                    <a:lumMod val="65000"/>
                  </a:schemeClr>
                </a:solidFill>
                <a:latin typeface="Roboto Condensed" panose="02000000000000000000" pitchFamily="2" charset="0"/>
                <a:cs typeface="Roboto Condensed" panose="02000000000000000000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32739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800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6BBA-ABFE-41B3-B648-AB586EB40D1B}" type="datetimeFigureOut">
              <a:rPr lang="zh-CN" altLang="en-US" smtClean="0"/>
              <a:t>2020/5/19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F372B-0072-4BE8-B1FF-3116CE4E13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0694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37433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59741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398" y="2702373"/>
            <a:ext cx="6860381" cy="124220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/>
            </a:lvl1pPr>
            <a:lvl2pPr marL="375027" indent="0" algn="ctr">
              <a:buNone/>
              <a:defRPr sz="1600"/>
            </a:lvl2pPr>
            <a:lvl3pPr marL="750054" indent="0" algn="ctr">
              <a:buNone/>
              <a:defRPr sz="1500"/>
            </a:lvl3pPr>
            <a:lvl4pPr marL="1125077" indent="0" algn="ctr">
              <a:buNone/>
              <a:defRPr sz="1300"/>
            </a:lvl4pPr>
            <a:lvl5pPr marL="1500105" indent="0" algn="ctr">
              <a:buNone/>
              <a:defRPr sz="1300"/>
            </a:lvl5pPr>
            <a:lvl6pPr marL="1875129" indent="0" algn="ctr">
              <a:buNone/>
              <a:defRPr sz="1300"/>
            </a:lvl6pPr>
            <a:lvl7pPr marL="2250155" indent="0" algn="ctr">
              <a:buNone/>
              <a:defRPr sz="1300"/>
            </a:lvl7pPr>
            <a:lvl8pPr marL="2625181" indent="0" algn="ctr">
              <a:buNone/>
              <a:defRPr sz="1300"/>
            </a:lvl8pPr>
            <a:lvl9pPr marL="3000208" indent="0" algn="ctr">
              <a:buNone/>
              <a:defRPr sz="1300"/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870" y="4768759"/>
            <a:ext cx="2058114" cy="273929"/>
          </a:xfrm>
          <a:prstGeom prst="rect">
            <a:avLst/>
          </a:prstGeom>
        </p:spPr>
        <p:txBody>
          <a:bodyPr/>
          <a:lstStyle/>
          <a:p>
            <a:fld id="{EB5C08A1-7713-47CE-97B4-863D833656A0}" type="datetimeFigureOut">
              <a:rPr lang="id-ID" smtClean="0"/>
              <a:pPr/>
              <a:t>19/05/2020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30006" y="4768759"/>
            <a:ext cx="3087172" cy="273929"/>
          </a:xfrm>
          <a:prstGeom prst="rect">
            <a:avLst/>
          </a:prstGeo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46707" y="4768759"/>
            <a:ext cx="371605" cy="273929"/>
          </a:xfrm>
          <a:prstGeom prst="rect">
            <a:avLst/>
          </a:prstGeom>
        </p:spPr>
        <p:txBody>
          <a:bodyPr/>
          <a:lstStyle/>
          <a:p>
            <a:fld id="{BD3C9449-514E-4F2F-BDF6-E5528CC1E8B5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29926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7562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739" cy="514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9438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99421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1719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104" y="1282700"/>
            <a:ext cx="7889438" cy="2140213"/>
          </a:xfrm>
        </p:spPr>
        <p:txBody>
          <a:bodyPr anchor="b"/>
          <a:lstStyle>
            <a:lvl1pPr>
              <a:defRPr sz="450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104" y="3443160"/>
            <a:ext cx="7889438" cy="1125488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983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9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9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9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9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9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93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6BBA-ABFE-41B3-B648-AB586EB40D1B}" type="datetimeFigureOut">
              <a:rPr lang="zh-CN" altLang="en-US" smtClean="0"/>
              <a:t>2020/5/19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F372B-0072-4BE8-B1FF-3116CE4E13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3432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868" y="1369642"/>
            <a:ext cx="3887549" cy="326451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758" y="1369642"/>
            <a:ext cx="3887549" cy="326451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6BBA-ABFE-41B3-B648-AB586EB40D1B}" type="datetimeFigureOut">
              <a:rPr lang="zh-CN" altLang="en-US" smtClean="0"/>
              <a:t>2020/5/19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F372B-0072-4BE8-B1FF-3116CE4E13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6626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273929"/>
            <a:ext cx="7889438" cy="99447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060" y="1261261"/>
            <a:ext cx="3869683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060" y="1879386"/>
            <a:ext cx="3869683" cy="276429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0757" y="1261261"/>
            <a:ext cx="3888741" cy="61812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91" indent="0">
              <a:buNone/>
              <a:defRPr sz="1500" b="1"/>
            </a:lvl2pPr>
            <a:lvl3pPr marL="685983" indent="0">
              <a:buNone/>
              <a:defRPr sz="1350" b="1"/>
            </a:lvl3pPr>
            <a:lvl4pPr marL="1028974" indent="0">
              <a:buNone/>
              <a:defRPr sz="1200" b="1"/>
            </a:lvl4pPr>
            <a:lvl5pPr marL="1371966" indent="0">
              <a:buNone/>
              <a:defRPr sz="1200" b="1"/>
            </a:lvl5pPr>
            <a:lvl6pPr marL="1714957" indent="0">
              <a:buNone/>
              <a:defRPr sz="1200" b="1"/>
            </a:lvl6pPr>
            <a:lvl7pPr marL="2057949" indent="0">
              <a:buNone/>
              <a:defRPr sz="1200" b="1"/>
            </a:lvl7pPr>
            <a:lvl8pPr marL="2400940" indent="0">
              <a:buNone/>
              <a:defRPr sz="1200" b="1"/>
            </a:lvl8pPr>
            <a:lvl9pPr marL="2743932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0757" y="1879386"/>
            <a:ext cx="3888741" cy="276429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6BBA-ABFE-41B3-B648-AB586EB40D1B}" type="datetimeFigureOut">
              <a:rPr lang="zh-CN" altLang="en-US" smtClean="0"/>
              <a:t>2020/5/19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F372B-0072-4BE8-B1FF-3116CE4E13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6175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6BBA-ABFE-41B3-B648-AB586EB40D1B}" type="datetimeFigureOut">
              <a:rPr lang="zh-CN" altLang="en-US" smtClean="0"/>
              <a:t>2020/5/19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F372B-0072-4BE8-B1FF-3116CE4E13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4179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6BBA-ABFE-41B3-B648-AB586EB40D1B}" type="datetimeFigureOut">
              <a:rPr lang="zh-CN" altLang="en-US" smtClean="0"/>
              <a:t>2020/5/19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F372B-0072-4BE8-B1FF-3116CE4E13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085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8741" y="740798"/>
            <a:ext cx="4630757" cy="3656347"/>
          </a:xfrm>
        </p:spPr>
        <p:txBody>
          <a:bodyPr/>
          <a:lstStyle>
            <a:lvl1pPr>
              <a:defRPr sz="2401"/>
            </a:lvl1pPr>
            <a:lvl2pPr>
              <a:defRPr sz="2101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6BBA-ABFE-41B3-B648-AB586EB40D1B}" type="datetimeFigureOut">
              <a:rPr lang="zh-CN" altLang="en-US" smtClean="0"/>
              <a:t>2020/5/19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F372B-0072-4BE8-B1FF-3116CE4E13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6927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060" y="343006"/>
            <a:ext cx="2950202" cy="1200521"/>
          </a:xfrm>
        </p:spPr>
        <p:txBody>
          <a:bodyPr anchor="b"/>
          <a:lstStyle>
            <a:lvl1pPr>
              <a:defRPr sz="2401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8741" y="740798"/>
            <a:ext cx="4630757" cy="3656347"/>
          </a:xfrm>
        </p:spPr>
        <p:txBody>
          <a:bodyPr anchor="t"/>
          <a:lstStyle>
            <a:lvl1pPr marL="0" indent="0">
              <a:buNone/>
              <a:defRPr sz="2401"/>
            </a:lvl1pPr>
            <a:lvl2pPr marL="342991" indent="0">
              <a:buNone/>
              <a:defRPr sz="2101"/>
            </a:lvl2pPr>
            <a:lvl3pPr marL="685983" indent="0">
              <a:buNone/>
              <a:defRPr sz="1800"/>
            </a:lvl3pPr>
            <a:lvl4pPr marL="1028974" indent="0">
              <a:buNone/>
              <a:defRPr sz="1500"/>
            </a:lvl4pPr>
            <a:lvl5pPr marL="1371966" indent="0">
              <a:buNone/>
              <a:defRPr sz="1500"/>
            </a:lvl5pPr>
            <a:lvl6pPr marL="1714957" indent="0">
              <a:buNone/>
              <a:defRPr sz="1500"/>
            </a:lvl6pPr>
            <a:lvl7pPr marL="2057949" indent="0">
              <a:buNone/>
              <a:defRPr sz="1500"/>
            </a:lvl7pPr>
            <a:lvl8pPr marL="2400940" indent="0">
              <a:buNone/>
              <a:defRPr sz="1500"/>
            </a:lvl8pPr>
            <a:lvl9pPr marL="2743932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060" y="1543526"/>
            <a:ext cx="2950202" cy="2859574"/>
          </a:xfrm>
        </p:spPr>
        <p:txBody>
          <a:bodyPr/>
          <a:lstStyle>
            <a:lvl1pPr marL="0" indent="0">
              <a:buNone/>
              <a:defRPr sz="1200"/>
            </a:lvl1pPr>
            <a:lvl2pPr marL="342991" indent="0">
              <a:buNone/>
              <a:defRPr sz="1050"/>
            </a:lvl2pPr>
            <a:lvl3pPr marL="685983" indent="0">
              <a:buNone/>
              <a:defRPr sz="900"/>
            </a:lvl3pPr>
            <a:lvl4pPr marL="1028974" indent="0">
              <a:buNone/>
              <a:defRPr sz="750"/>
            </a:lvl4pPr>
            <a:lvl5pPr marL="1371966" indent="0">
              <a:buNone/>
              <a:defRPr sz="750"/>
            </a:lvl5pPr>
            <a:lvl6pPr marL="1714957" indent="0">
              <a:buNone/>
              <a:defRPr sz="750"/>
            </a:lvl6pPr>
            <a:lvl7pPr marL="2057949" indent="0">
              <a:buNone/>
              <a:defRPr sz="750"/>
            </a:lvl7pPr>
            <a:lvl8pPr marL="2400940" indent="0">
              <a:buNone/>
              <a:defRPr sz="750"/>
            </a:lvl8pPr>
            <a:lvl9pPr marL="2743932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56BBA-ABFE-41B3-B648-AB586EB40D1B}" type="datetimeFigureOut">
              <a:rPr lang="zh-CN" altLang="en-US" smtClean="0"/>
              <a:t>2020/5/19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F372B-0072-4BE8-B1FF-3116CE4E13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128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slideLayout" Target="../slideLayouts/slideLayout18.xml" /><Relationship Id="rId26" Type="http://schemas.openxmlformats.org/officeDocument/2006/relationships/slideLayout" Target="../slideLayouts/slideLayout26.xml" /><Relationship Id="rId3" Type="http://schemas.openxmlformats.org/officeDocument/2006/relationships/slideLayout" Target="../slideLayouts/slideLayout3.xml" /><Relationship Id="rId21" Type="http://schemas.openxmlformats.org/officeDocument/2006/relationships/slideLayout" Target="../slideLayouts/slideLayout21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5" Type="http://schemas.openxmlformats.org/officeDocument/2006/relationships/slideLayout" Target="../slideLayouts/slideLayout25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slideLayout" Target="../slideLayouts/slideLayout20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24" Type="http://schemas.openxmlformats.org/officeDocument/2006/relationships/slideLayout" Target="../slideLayouts/slideLayout24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23" Type="http://schemas.openxmlformats.org/officeDocument/2006/relationships/slideLayout" Target="../slideLayouts/slideLayout23.xml" /><Relationship Id="rId28" Type="http://schemas.openxmlformats.org/officeDocument/2006/relationships/image" Target="../media/image1.png" /><Relationship Id="rId10" Type="http://schemas.openxmlformats.org/officeDocument/2006/relationships/slideLayout" Target="../slideLayouts/slideLayout10.xml" /><Relationship Id="rId19" Type="http://schemas.openxmlformats.org/officeDocument/2006/relationships/slideLayout" Target="../slideLayouts/slideLayout19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Relationship Id="rId22" Type="http://schemas.openxmlformats.org/officeDocument/2006/relationships/slideLayout" Target="../slideLayouts/slideLayout22.xml" /><Relationship Id="rId27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8">
            <a:lum/>
          </a:blip>
          <a:srcRect/>
          <a:tile tx="0" ty="0" sx="100000" sy="100000" flip="none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869" y="273929"/>
            <a:ext cx="7889438" cy="9944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869" y="1369642"/>
            <a:ext cx="7889438" cy="3264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868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56BBA-ABFE-41B3-B648-AB586EB40D1B}" type="datetimeFigureOut">
              <a:rPr lang="zh-CN" altLang="en-US" smtClean="0"/>
              <a:t>2020/5/19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30002" y="4768735"/>
            <a:ext cx="3087172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60193" y="4768735"/>
            <a:ext cx="2058114" cy="2739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F372B-0072-4BE8-B1FF-3116CE4E13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887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  <p:sldLayoutId id="2147483668" r:id="rId17"/>
    <p:sldLayoutId id="2147483669" r:id="rId18"/>
    <p:sldLayoutId id="2147483670" r:id="rId19"/>
    <p:sldLayoutId id="2147483685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</p:sldLayoutIdLst>
  <p:txStyles>
    <p:titleStyle>
      <a:lvl1pPr algn="l" defTabSz="685983" rtl="0" eaLnBrk="1" latinLnBrk="0" hangingPunct="1">
        <a:lnSpc>
          <a:spcPct val="90000"/>
        </a:lnSpc>
        <a:spcBef>
          <a:spcPct val="0"/>
        </a:spcBef>
        <a:buNone/>
        <a:defRPr sz="33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96" indent="-171496" algn="l" defTabSz="6859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1" kern="1200">
          <a:solidFill>
            <a:schemeClr val="tx1"/>
          </a:solidFill>
          <a:latin typeface="+mn-lt"/>
          <a:ea typeface="+mn-ea"/>
          <a:cs typeface="+mn-cs"/>
        </a:defRPr>
      </a:lvl1pPr>
      <a:lvl2pPr marL="51448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479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470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461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453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44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436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427" indent="-171496" algn="l" defTabSz="6859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91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983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974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966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957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949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40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932" algn="l" defTabSz="6859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5.jpe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7" Type="http://schemas.openxmlformats.org/officeDocument/2006/relationships/image" Target="../media/image10.pn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8.jpeg" /><Relationship Id="rId5" Type="http://schemas.openxmlformats.org/officeDocument/2006/relationships/image" Target="../media/image13.jpg" /><Relationship Id="rId4" Type="http://schemas.openxmlformats.org/officeDocument/2006/relationships/image" Target="../media/image17.jpeg" 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 /><Relationship Id="rId3" Type="http://schemas.openxmlformats.org/officeDocument/2006/relationships/image" Target="../media/image3.png" /><Relationship Id="rId7" Type="http://schemas.openxmlformats.org/officeDocument/2006/relationships/image" Target="../media/image10.pn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1.jpeg" /><Relationship Id="rId5" Type="http://schemas.openxmlformats.org/officeDocument/2006/relationships/image" Target="../media/image20.png" /><Relationship Id="rId4" Type="http://schemas.openxmlformats.org/officeDocument/2006/relationships/image" Target="../media/image19.jpe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7" Type="http://schemas.openxmlformats.org/officeDocument/2006/relationships/image" Target="../media/image23.jpe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0.png" /><Relationship Id="rId5" Type="http://schemas.openxmlformats.org/officeDocument/2006/relationships/image" Target="../media/image21.jpeg" /><Relationship Id="rId4" Type="http://schemas.openxmlformats.org/officeDocument/2006/relationships/image" Target="../media/image22.jpe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1.jpeg" /><Relationship Id="rId5" Type="http://schemas.openxmlformats.org/officeDocument/2006/relationships/image" Target="../media/image25.jpeg" /><Relationship Id="rId4" Type="http://schemas.openxmlformats.org/officeDocument/2006/relationships/image" Target="../media/image24.png" 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 /><Relationship Id="rId3" Type="http://schemas.openxmlformats.org/officeDocument/2006/relationships/image" Target="../media/image3.png" /><Relationship Id="rId7" Type="http://schemas.openxmlformats.org/officeDocument/2006/relationships/image" Target="../media/image29.jpeg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8.jpeg" /><Relationship Id="rId5" Type="http://schemas.openxmlformats.org/officeDocument/2006/relationships/image" Target="../media/image27.jpeg" /><Relationship Id="rId4" Type="http://schemas.openxmlformats.org/officeDocument/2006/relationships/image" Target="../media/image26.jpe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21.jpeg" /><Relationship Id="rId5" Type="http://schemas.openxmlformats.org/officeDocument/2006/relationships/image" Target="../media/image32.jpeg" /><Relationship Id="rId4" Type="http://schemas.openxmlformats.org/officeDocument/2006/relationships/image" Target="../media/image31.jpe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34.jpeg" /><Relationship Id="rId4" Type="http://schemas.openxmlformats.org/officeDocument/2006/relationships/image" Target="../media/image33.jpe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7" Type="http://schemas.openxmlformats.org/officeDocument/2006/relationships/image" Target="../media/image37.jpeg" /><Relationship Id="rId2" Type="http://schemas.openxmlformats.org/officeDocument/2006/relationships/notesSlide" Target="../notesSlides/notesSlide15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36.jpeg" /><Relationship Id="rId5" Type="http://schemas.openxmlformats.org/officeDocument/2006/relationships/image" Target="../media/image32.jpeg" /><Relationship Id="rId4" Type="http://schemas.openxmlformats.org/officeDocument/2006/relationships/image" Target="../media/image35.jpeg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notesSlide" Target="../notesSlides/notesSlide16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32.jpeg" /><Relationship Id="rId5" Type="http://schemas.openxmlformats.org/officeDocument/2006/relationships/image" Target="../media/image39.jpeg" /><Relationship Id="rId4" Type="http://schemas.openxmlformats.org/officeDocument/2006/relationships/image" Target="../media/image38.jpeg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notesSlide" Target="../notesSlides/notesSlide17.xml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4.jpeg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notesSlide" Target="../notesSlides/notesSlide18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42.jpg" /><Relationship Id="rId5" Type="http://schemas.openxmlformats.org/officeDocument/2006/relationships/image" Target="../media/image41.jpg" /><Relationship Id="rId4" Type="http://schemas.openxmlformats.org/officeDocument/2006/relationships/image" Target="../media/image40.jpeg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 /><Relationship Id="rId2" Type="http://schemas.openxmlformats.org/officeDocument/2006/relationships/image" Target="../media/image43.jpeg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0.png" /><Relationship Id="rId5" Type="http://schemas.openxmlformats.org/officeDocument/2006/relationships/image" Target="../media/image46.jpeg" /><Relationship Id="rId4" Type="http://schemas.openxmlformats.org/officeDocument/2006/relationships/image" Target="../media/image45.jpeg" 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 /><Relationship Id="rId2" Type="http://schemas.openxmlformats.org/officeDocument/2006/relationships/notesSlide" Target="../notesSlides/notesSlide19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50.png" /><Relationship Id="rId5" Type="http://schemas.openxmlformats.org/officeDocument/2006/relationships/image" Target="../media/image49.jpeg" /><Relationship Id="rId4" Type="http://schemas.openxmlformats.org/officeDocument/2006/relationships/image" Target="../media/image48.jpeg" 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 /><Relationship Id="rId3" Type="http://schemas.openxmlformats.org/officeDocument/2006/relationships/image" Target="../media/image42.jpg" /><Relationship Id="rId7" Type="http://schemas.openxmlformats.org/officeDocument/2006/relationships/image" Target="../media/image54.jpeg" /><Relationship Id="rId2" Type="http://schemas.openxmlformats.org/officeDocument/2006/relationships/notesSlide" Target="../notesSlides/notesSlide20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53.jpeg" /><Relationship Id="rId5" Type="http://schemas.openxmlformats.org/officeDocument/2006/relationships/image" Target="../media/image52.jpeg" /><Relationship Id="rId10" Type="http://schemas.openxmlformats.org/officeDocument/2006/relationships/image" Target="../media/image57.jpg" /><Relationship Id="rId4" Type="http://schemas.openxmlformats.org/officeDocument/2006/relationships/image" Target="../media/image51.jpeg" /><Relationship Id="rId9" Type="http://schemas.openxmlformats.org/officeDocument/2006/relationships/image" Target="../media/image56.jpeg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notesSlide" Target="../notesSlides/notesSlide21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60.jpeg" /><Relationship Id="rId5" Type="http://schemas.openxmlformats.org/officeDocument/2006/relationships/image" Target="../media/image59.jpeg" /><Relationship Id="rId4" Type="http://schemas.openxmlformats.org/officeDocument/2006/relationships/image" Target="../media/image58.jpeg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notesSlide" Target="../notesSlides/notesSlide22.xml" /><Relationship Id="rId1" Type="http://schemas.openxmlformats.org/officeDocument/2006/relationships/slideLayout" Target="../slideLayouts/slideLayout2.xml" 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 /><Relationship Id="rId2" Type="http://schemas.openxmlformats.org/officeDocument/2006/relationships/notesSlide" Target="../notesSlides/notesSlide23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0.png" /><Relationship Id="rId5" Type="http://schemas.openxmlformats.org/officeDocument/2006/relationships/image" Target="../media/image63.png" /><Relationship Id="rId4" Type="http://schemas.openxmlformats.org/officeDocument/2006/relationships/image" Target="../media/image62.png" 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notesSlide" Target="../notesSlides/notesSlide24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1.png" 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 /><Relationship Id="rId2" Type="http://schemas.openxmlformats.org/officeDocument/2006/relationships/notesSlide" Target="../notesSlides/notesSlide25.xml" /><Relationship Id="rId1" Type="http://schemas.openxmlformats.org/officeDocument/2006/relationships/slideLayout" Target="../slideLayouts/slideLayout7.xml" 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 /><Relationship Id="rId2" Type="http://schemas.openxmlformats.org/officeDocument/2006/relationships/notesSlide" Target="../notesSlides/notesSlide26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0.png" 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 /><Relationship Id="rId13" Type="http://schemas.openxmlformats.org/officeDocument/2006/relationships/tags" Target="../tags/tag13.xml" /><Relationship Id="rId3" Type="http://schemas.openxmlformats.org/officeDocument/2006/relationships/tags" Target="../tags/tag3.xml" /><Relationship Id="rId7" Type="http://schemas.openxmlformats.org/officeDocument/2006/relationships/tags" Target="../tags/tag7.xml" /><Relationship Id="rId12" Type="http://schemas.openxmlformats.org/officeDocument/2006/relationships/tags" Target="../tags/tag12.xml" /><Relationship Id="rId17" Type="http://schemas.openxmlformats.org/officeDocument/2006/relationships/image" Target="../media/image6.png" /><Relationship Id="rId2" Type="http://schemas.openxmlformats.org/officeDocument/2006/relationships/tags" Target="../tags/tag2.xml" /><Relationship Id="rId16" Type="http://schemas.openxmlformats.org/officeDocument/2006/relationships/notesSlide" Target="../notesSlides/notesSlide2.xml" /><Relationship Id="rId1" Type="http://schemas.openxmlformats.org/officeDocument/2006/relationships/tags" Target="../tags/tag1.xml" /><Relationship Id="rId6" Type="http://schemas.openxmlformats.org/officeDocument/2006/relationships/tags" Target="../tags/tag6.xml" /><Relationship Id="rId11" Type="http://schemas.openxmlformats.org/officeDocument/2006/relationships/tags" Target="../tags/tag11.xml" /><Relationship Id="rId5" Type="http://schemas.openxmlformats.org/officeDocument/2006/relationships/tags" Target="../tags/tag5.xml" /><Relationship Id="rId15" Type="http://schemas.openxmlformats.org/officeDocument/2006/relationships/slideLayout" Target="../slideLayouts/slideLayout12.xml" /><Relationship Id="rId10" Type="http://schemas.openxmlformats.org/officeDocument/2006/relationships/tags" Target="../tags/tag10.xml" /><Relationship Id="rId4" Type="http://schemas.openxmlformats.org/officeDocument/2006/relationships/tags" Target="../tags/tag4.xml" /><Relationship Id="rId9" Type="http://schemas.openxmlformats.org/officeDocument/2006/relationships/tags" Target="../tags/tag9.xml" /><Relationship Id="rId14" Type="http://schemas.openxmlformats.org/officeDocument/2006/relationships/tags" Target="../tags/tag14.xml" 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 /><Relationship Id="rId2" Type="http://schemas.openxmlformats.org/officeDocument/2006/relationships/notesSlide" Target="../notesSlides/notesSlide27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10.png" 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 /><Relationship Id="rId2" Type="http://schemas.openxmlformats.org/officeDocument/2006/relationships/notesSlide" Target="../notesSlides/notesSlide28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10.png" 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 /><Relationship Id="rId2" Type="http://schemas.openxmlformats.org/officeDocument/2006/relationships/notesSlide" Target="../notesSlides/notesSlide29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10.png" 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 /><Relationship Id="rId2" Type="http://schemas.openxmlformats.org/officeDocument/2006/relationships/notesSlide" Target="../notesSlides/notesSlide30.xml" /><Relationship Id="rId1" Type="http://schemas.openxmlformats.org/officeDocument/2006/relationships/slideLayout" Target="../slideLayouts/slideLayout1.xml" /><Relationship Id="rId4" Type="http://schemas.openxmlformats.org/officeDocument/2006/relationships/image" Target="../media/image10.png" 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 /><Relationship Id="rId2" Type="http://schemas.openxmlformats.org/officeDocument/2006/relationships/notesSlide" Target="../notesSlides/notesSlide31.xml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10.png" /><Relationship Id="rId4" Type="http://schemas.openxmlformats.org/officeDocument/2006/relationships/image" Target="../media/image71.jpeg" 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 /><Relationship Id="rId2" Type="http://schemas.openxmlformats.org/officeDocument/2006/relationships/notesSlide" Target="../notesSlides/notesSlide32.xml" /><Relationship Id="rId1" Type="http://schemas.openxmlformats.org/officeDocument/2006/relationships/slideLayout" Target="../slideLayouts/slideLayout7.xml" /><Relationship Id="rId5" Type="http://schemas.openxmlformats.org/officeDocument/2006/relationships/image" Target="../media/image10.png" /><Relationship Id="rId4" Type="http://schemas.openxmlformats.org/officeDocument/2006/relationships/image" Target="../media/image73.png" 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74.png" /><Relationship Id="rId1" Type="http://schemas.openxmlformats.org/officeDocument/2006/relationships/slideLayout" Target="../slideLayouts/slideLayout7.xml" 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 /><Relationship Id="rId2" Type="http://schemas.openxmlformats.org/officeDocument/2006/relationships/notesSlide" Target="../notesSlides/notesSlide33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0.png" 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 /><Relationship Id="rId2" Type="http://schemas.openxmlformats.org/officeDocument/2006/relationships/notesSlide" Target="../notesSlides/notesSlide34.xml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0.png" 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 /><Relationship Id="rId7" Type="http://schemas.openxmlformats.org/officeDocument/2006/relationships/image" Target="../media/image10.png" /><Relationship Id="rId2" Type="http://schemas.openxmlformats.org/officeDocument/2006/relationships/notesSlide" Target="../notesSlides/notesSlide35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79.png" /><Relationship Id="rId5" Type="http://schemas.openxmlformats.org/officeDocument/2006/relationships/hyperlink" Target="http://42.62.3.119:1828/School/show.aspx?id=2097308" TargetMode="External" /><Relationship Id="rId4" Type="http://schemas.openxmlformats.org/officeDocument/2006/relationships/image" Target="../media/image78.pn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7.xml" 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 /><Relationship Id="rId3" Type="http://schemas.openxmlformats.org/officeDocument/2006/relationships/diagramData" Target="../diagrams/data1.xml" /><Relationship Id="rId7" Type="http://schemas.microsoft.com/office/2007/relationships/diagramDrawing" Target="../diagrams/drawing1.xml" /><Relationship Id="rId12" Type="http://schemas.microsoft.com/office/2007/relationships/diagramDrawing" Target="../diagrams/drawing2.xml" /><Relationship Id="rId2" Type="http://schemas.openxmlformats.org/officeDocument/2006/relationships/notesSlide" Target="../notesSlides/notesSlide36.xml" /><Relationship Id="rId1" Type="http://schemas.openxmlformats.org/officeDocument/2006/relationships/slideLayout" Target="../slideLayouts/slideLayout7.xml" /><Relationship Id="rId6" Type="http://schemas.openxmlformats.org/officeDocument/2006/relationships/diagramColors" Target="../diagrams/colors1.xml" /><Relationship Id="rId11" Type="http://schemas.openxmlformats.org/officeDocument/2006/relationships/diagramColors" Target="../diagrams/colors2.xml" /><Relationship Id="rId5" Type="http://schemas.openxmlformats.org/officeDocument/2006/relationships/diagramQuickStyle" Target="../diagrams/quickStyle1.xml" /><Relationship Id="rId10" Type="http://schemas.openxmlformats.org/officeDocument/2006/relationships/diagramQuickStyle" Target="../diagrams/quickStyle2.xml" /><Relationship Id="rId4" Type="http://schemas.openxmlformats.org/officeDocument/2006/relationships/diagramLayout" Target="../diagrams/layout1.xml" /><Relationship Id="rId9" Type="http://schemas.openxmlformats.org/officeDocument/2006/relationships/diagramLayout" Target="../diagrams/layout2.xml" 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 /><Relationship Id="rId2" Type="http://schemas.openxmlformats.org/officeDocument/2006/relationships/diagramData" Target="../diagrams/data3.xml" /><Relationship Id="rId1" Type="http://schemas.openxmlformats.org/officeDocument/2006/relationships/slideLayout" Target="../slideLayouts/slideLayout7.xml" /><Relationship Id="rId6" Type="http://schemas.microsoft.com/office/2007/relationships/diagramDrawing" Target="../diagrams/drawing3.xml" /><Relationship Id="rId5" Type="http://schemas.openxmlformats.org/officeDocument/2006/relationships/diagramColors" Target="../diagrams/colors3.xml" /><Relationship Id="rId4" Type="http://schemas.openxmlformats.org/officeDocument/2006/relationships/diagramQuickStyle" Target="../diagrams/quickStyle3.xml" 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 /><Relationship Id="rId2" Type="http://schemas.openxmlformats.org/officeDocument/2006/relationships/audio" Target="../media/media1.mp3" /><Relationship Id="rId1" Type="http://schemas.microsoft.com/office/2007/relationships/media" Target="../media/media1.mp3" /><Relationship Id="rId6" Type="http://schemas.openxmlformats.org/officeDocument/2006/relationships/image" Target="../media/image10.png" /><Relationship Id="rId5" Type="http://schemas.openxmlformats.org/officeDocument/2006/relationships/image" Target="../media/image80.png" /><Relationship Id="rId4" Type="http://schemas.openxmlformats.org/officeDocument/2006/relationships/notesSlide" Target="../notesSlides/notesSlide37.xml" 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 /><Relationship Id="rId3" Type="http://schemas.openxmlformats.org/officeDocument/2006/relationships/image" Target="../media/image3.png" /><Relationship Id="rId7" Type="http://schemas.openxmlformats.org/officeDocument/2006/relationships/image" Target="../media/image10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9.png" /><Relationship Id="rId5" Type="http://schemas.openxmlformats.org/officeDocument/2006/relationships/image" Target="../media/image8.jpeg" /><Relationship Id="rId4" Type="http://schemas.openxmlformats.org/officeDocument/2006/relationships/image" Target="../media/image7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10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7" Type="http://schemas.openxmlformats.org/officeDocument/2006/relationships/image" Target="../media/image14.jpe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0.png" /><Relationship Id="rId5" Type="http://schemas.openxmlformats.org/officeDocument/2006/relationships/image" Target="../media/image13.jpg" /><Relationship Id="rId4" Type="http://schemas.openxmlformats.org/officeDocument/2006/relationships/image" Target="../media/image12.jpe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7" Type="http://schemas.openxmlformats.org/officeDocument/2006/relationships/image" Target="../media/image13.jp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7.xml" /><Relationship Id="rId6" Type="http://schemas.openxmlformats.org/officeDocument/2006/relationships/image" Target="../media/image10.png" /><Relationship Id="rId5" Type="http://schemas.openxmlformats.org/officeDocument/2006/relationships/image" Target="../media/image16.jpeg" /><Relationship Id="rId4" Type="http://schemas.openxmlformats.org/officeDocument/2006/relationships/image" Target="../media/image15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7">
            <a:extLst>
              <a:ext uri="{FF2B5EF4-FFF2-40B4-BE49-F238E27FC236}">
                <a16:creationId xmlns:a16="http://schemas.microsoft.com/office/drawing/2014/main" id="{3FE243F8-400A-40C5-98D3-BC19B1EB1FC5}"/>
              </a:ext>
            </a:extLst>
          </p:cNvPr>
          <p:cNvSpPr txBox="1"/>
          <p:nvPr/>
        </p:nvSpPr>
        <p:spPr>
          <a:xfrm>
            <a:off x="3403924" y="203130"/>
            <a:ext cx="2446790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algn="ctr" defTabSz="685869">
              <a:defRPr/>
            </a:pPr>
            <a:r>
              <a:rPr lang="zh-CN" altLang="en-US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登录学习通加入答疑群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3E92062B-8957-41E7-9529-D8327040B3EB}"/>
              </a:ext>
            </a:extLst>
          </p:cNvPr>
          <p:cNvGrpSpPr/>
          <p:nvPr/>
        </p:nvGrpSpPr>
        <p:grpSpPr>
          <a:xfrm>
            <a:off x="245221" y="960914"/>
            <a:ext cx="1978212" cy="3223260"/>
            <a:chOff x="1024255" y="982980"/>
            <a:chExt cx="3019425" cy="5047615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177EF74C-50C9-4FF8-8777-34F15ACD1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4255" y="982980"/>
              <a:ext cx="3019425" cy="5047615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87794E14-7EB6-4A33-821D-F6FD5C6837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5570" y="1824355"/>
              <a:ext cx="2297430" cy="332041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6097C8B1-6BA7-48A6-9A82-4D3FEF911680}"/>
              </a:ext>
            </a:extLst>
          </p:cNvPr>
          <p:cNvSpPr txBox="1"/>
          <p:nvPr/>
        </p:nvSpPr>
        <p:spPr>
          <a:xfrm>
            <a:off x="2223433" y="1121726"/>
            <a:ext cx="2198388" cy="191590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sz="1100" b="1" dirty="0">
                <a:gradFill>
                  <a:gsLst>
                    <a:gs pos="0">
                      <a:srgbClr val="FDFA75"/>
                    </a:gs>
                    <a:gs pos="100000">
                      <a:srgbClr val="D79E11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登录方式</a:t>
            </a:r>
          </a:p>
          <a:p>
            <a:endParaRPr lang="en-US" altLang="zh-CN" sz="1100" b="1" dirty="0">
              <a:gradFill>
                <a:gsLst>
                  <a:gs pos="0">
                    <a:srgbClr val="FDFA75"/>
                  </a:gs>
                  <a:gs pos="100000">
                    <a:srgbClr val="D79E11"/>
                  </a:gs>
                </a:gsLst>
                <a:lin ang="27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、点击头像位置</a:t>
            </a:r>
            <a:endParaRPr lang="en-US" altLang="zh-CN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、手机号注册登录</a:t>
            </a:r>
            <a:endParaRPr lang="en-US" altLang="zh-CN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</a:t>
            </a:r>
            <a:r>
              <a:rPr lang="zh-CN" altLang="en-U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、单位认证：</a:t>
            </a:r>
            <a:endParaRPr lang="en-US" altLang="zh-CN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）输入选择上海政法学院</a:t>
            </a:r>
            <a:endParaRPr lang="en-US" altLang="zh-CN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2) </a:t>
            </a:r>
            <a:r>
              <a:rPr lang="zh-CN" altLang="en-US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输入学号，密码</a:t>
            </a:r>
            <a:r>
              <a:rPr lang="en-US" altLang="zh-CN" sz="11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123456</a:t>
            </a:r>
            <a:endParaRPr lang="zh-CN" altLang="en-US" sz="11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endParaRPr lang="en-US" altLang="zh-CN" sz="1400" dirty="0">
              <a:solidFill>
                <a:srgbClr val="FCFCFC"/>
              </a:solidFill>
              <a:cs typeface="+mn-ea"/>
              <a:sym typeface="+mn-lt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F26254E-73B5-447C-8746-7AF0466E193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5971" y="783378"/>
            <a:ext cx="2116291" cy="3762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4C2F468F-9A1E-4B4C-8630-DDD7D7BB55C6}"/>
              </a:ext>
            </a:extLst>
          </p:cNvPr>
          <p:cNvSpPr txBox="1"/>
          <p:nvPr/>
        </p:nvSpPr>
        <p:spPr>
          <a:xfrm>
            <a:off x="6906412" y="1106963"/>
            <a:ext cx="1827864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b="1" dirty="0"/>
              <a:t>输入本校的小组二维码</a:t>
            </a:r>
            <a:r>
              <a:rPr lang="en-US" altLang="zh-CN" b="1" dirty="0"/>
              <a:t>:tb06554</a:t>
            </a:r>
            <a:r>
              <a:rPr lang="zh-CN" altLang="en-US" b="1" dirty="0"/>
              <a:t>加入小组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E825713-73A0-4976-95DC-294286491BDF}"/>
              </a:ext>
            </a:extLst>
          </p:cNvPr>
          <p:cNvSpPr txBox="1"/>
          <p:nvPr/>
        </p:nvSpPr>
        <p:spPr>
          <a:xfrm>
            <a:off x="6906412" y="2578196"/>
            <a:ext cx="1827864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b="1" dirty="0"/>
              <a:t>群聊邀码</a:t>
            </a:r>
            <a:r>
              <a:rPr lang="en-US" altLang="zh-CN" b="1" dirty="0"/>
              <a:t>:mu06014</a:t>
            </a:r>
            <a:r>
              <a:rPr lang="zh-CN" altLang="en-US" b="1" dirty="0"/>
              <a:t>加入小组</a:t>
            </a:r>
          </a:p>
        </p:txBody>
      </p:sp>
    </p:spTree>
    <p:extLst>
      <p:ext uri="{BB962C8B-B14F-4D97-AF65-F5344CB8AC3E}">
        <p14:creationId xmlns:p14="http://schemas.microsoft.com/office/powerpoint/2010/main" val="327955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0" grpId="0" animBg="1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3049984" y="8"/>
            <a:ext cx="3047445" cy="5145080"/>
            <a:chOff x="4062616" y="10"/>
            <a:chExt cx="4062006" cy="6857990"/>
          </a:xfrm>
        </p:grpSpPr>
        <p:grpSp>
          <p:nvGrpSpPr>
            <p:cNvPr id="44" name="组合 43"/>
            <p:cNvGrpSpPr/>
            <p:nvPr/>
          </p:nvGrpSpPr>
          <p:grpSpPr>
            <a:xfrm>
              <a:off x="4062616" y="10"/>
              <a:ext cx="4062006" cy="6857990"/>
              <a:chOff x="4062616" y="10"/>
              <a:chExt cx="4062006" cy="6857990"/>
            </a:xfrm>
          </p:grpSpPr>
          <p:pic>
            <p:nvPicPr>
              <p:cNvPr id="9" name="图片 8" descr="图片包含 电子产品, 监视器, 计算机, 陈列&#10;&#10;已生成极高可信度的说明"/>
              <p:cNvPicPr>
                <a:picLocks noChangeAspect="1"/>
              </p:cNvPicPr>
              <p:nvPr/>
            </p:nvPicPr>
            <p:blipFill rotWithShape="1">
              <a:blip r:embed="rId3" cstate="print"/>
              <a:srcRect t="8679" r="2" b="8595"/>
              <a:stretch>
                <a:fillRect/>
              </a:stretch>
            </p:blipFill>
            <p:spPr>
              <a:xfrm>
                <a:off x="4062616" y="10"/>
                <a:ext cx="4062006" cy="6857990"/>
              </a:xfrm>
              <a:prstGeom prst="rect">
                <a:avLst/>
              </a:prstGeom>
            </p:spPr>
          </p:pic>
          <p:pic>
            <p:nvPicPr>
              <p:cNvPr id="3" name="图片 2" descr="C:\Users\Administrator\Desktop\学习通截图\2.jpg2"/>
              <p:cNvPicPr>
                <a:picLocks noChangeAspect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4312007" y="262573"/>
                <a:ext cx="3562614" cy="6332855"/>
              </a:xfrm>
              <a:prstGeom prst="rect">
                <a:avLst/>
              </a:prstGeom>
            </p:spPr>
          </p:pic>
        </p:grpSp>
        <p:sp>
          <p:nvSpPr>
            <p:cNvPr id="2" name="椭圆 1"/>
            <p:cNvSpPr/>
            <p:nvPr/>
          </p:nvSpPr>
          <p:spPr>
            <a:xfrm>
              <a:off x="5157515" y="908719"/>
              <a:ext cx="432048" cy="576064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2082" y="8"/>
            <a:ext cx="3047445" cy="5145080"/>
            <a:chOff x="1" y="10"/>
            <a:chExt cx="4062006" cy="6857990"/>
          </a:xfrm>
        </p:grpSpPr>
        <p:pic>
          <p:nvPicPr>
            <p:cNvPr id="12" name="图片 11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3" cstate="print"/>
            <a:srcRect t="8679" r="2" b="8595"/>
            <a:stretch>
              <a:fillRect/>
            </a:stretch>
          </p:blipFill>
          <p:spPr>
            <a:xfrm>
              <a:off x="1" y="10"/>
              <a:ext cx="4062006" cy="6857990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748" y="277440"/>
              <a:ext cx="3552238" cy="6318250"/>
            </a:xfrm>
            <a:prstGeom prst="rect">
              <a:avLst/>
            </a:prstGeom>
          </p:spPr>
        </p:pic>
      </p:grpSp>
      <p:sp>
        <p:nvSpPr>
          <p:cNvPr id="46" name="矩形 45"/>
          <p:cNvSpPr/>
          <p:nvPr/>
        </p:nvSpPr>
        <p:spPr>
          <a:xfrm>
            <a:off x="5514362" y="293686"/>
            <a:ext cx="385942" cy="340424"/>
          </a:xfrm>
          <a:prstGeom prst="rect">
            <a:avLst/>
          </a:prstGeom>
          <a:noFill/>
          <a:ln w="28575"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8" name="组合 7"/>
          <p:cNvGrpSpPr/>
          <p:nvPr/>
        </p:nvGrpSpPr>
        <p:grpSpPr>
          <a:xfrm>
            <a:off x="6097885" y="8"/>
            <a:ext cx="3047445" cy="5145080"/>
            <a:chOff x="8125231" y="10"/>
            <a:chExt cx="4062006" cy="6857990"/>
          </a:xfrm>
        </p:grpSpPr>
        <p:pic>
          <p:nvPicPr>
            <p:cNvPr id="18" name="图片 17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3" cstate="print"/>
            <a:srcRect t="8679" r="2" b="8595"/>
            <a:stretch>
              <a:fillRect/>
            </a:stretch>
          </p:blipFill>
          <p:spPr>
            <a:xfrm>
              <a:off x="8125231" y="10"/>
              <a:ext cx="4062006" cy="6857990"/>
            </a:xfrm>
            <a:prstGeom prst="rect">
              <a:avLst/>
            </a:prstGeom>
          </p:spPr>
        </p:pic>
        <p:pic>
          <p:nvPicPr>
            <p:cNvPr id="7" name="图片 6" descr="C:\Users\Administrator\Desktop\学习通截图\3.jpg3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>
            <a:xfrm>
              <a:off x="8365841" y="277111"/>
              <a:ext cx="3562614" cy="6332855"/>
            </a:xfrm>
            <a:prstGeom prst="rect">
              <a:avLst/>
            </a:prstGeom>
          </p:spPr>
        </p:pic>
      </p:grpSp>
      <p:sp>
        <p:nvSpPr>
          <p:cNvPr id="53" name="矩形 52"/>
          <p:cNvSpPr/>
          <p:nvPr/>
        </p:nvSpPr>
        <p:spPr>
          <a:xfrm>
            <a:off x="3237294" y="955176"/>
            <a:ext cx="2640192" cy="286315"/>
          </a:xfrm>
          <a:prstGeom prst="rect">
            <a:avLst/>
          </a:prstGeom>
          <a:noFill/>
          <a:ln w="28575"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6" name="箭头: 右 55"/>
          <p:cNvSpPr/>
          <p:nvPr/>
        </p:nvSpPr>
        <p:spPr>
          <a:xfrm rot="901441">
            <a:off x="5854302" y="729953"/>
            <a:ext cx="2422395" cy="143326"/>
          </a:xfrm>
          <a:prstGeom prst="rightArrow">
            <a:avLst/>
          </a:prstGeom>
          <a:solidFill>
            <a:srgbClr val="FE0000"/>
          </a:solidFill>
          <a:ln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0" name="矩形 19"/>
          <p:cNvSpPr/>
          <p:nvPr/>
        </p:nvSpPr>
        <p:spPr>
          <a:xfrm>
            <a:off x="3223002" y="2356260"/>
            <a:ext cx="2664488" cy="248203"/>
          </a:xfrm>
          <a:prstGeom prst="rect">
            <a:avLst/>
          </a:prstGeom>
          <a:noFill/>
          <a:ln w="28575"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35" name="image5.png"/>
          <p:cNvPicPr/>
          <p:nvPr/>
        </p:nvPicPr>
        <p:blipFill>
          <a:blip r:embed="rId7" cstate="print"/>
          <a:srcRect l="80893" t="85898"/>
          <a:stretch>
            <a:fillRect/>
          </a:stretch>
        </p:blipFill>
        <p:spPr>
          <a:xfrm>
            <a:off x="7992700" y="4146542"/>
            <a:ext cx="1153107" cy="4632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文本框 33"/>
          <p:cNvSpPr txBox="1"/>
          <p:nvPr/>
        </p:nvSpPr>
        <p:spPr>
          <a:xfrm>
            <a:off x="77828" y="8100"/>
            <a:ext cx="2985781" cy="415498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修改密码</a:t>
            </a:r>
            <a:r>
              <a:rPr lang="en-US" altLang="zh-CN" dirty="0">
                <a:sym typeface="+mn-lt"/>
              </a:rPr>
              <a:t>&amp;</a:t>
            </a:r>
            <a:r>
              <a:rPr lang="zh-CN" altLang="en-US" dirty="0">
                <a:sym typeface="+mn-lt"/>
              </a:rPr>
              <a:t>寻求帮助就找在线客服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04898" y="1897166"/>
            <a:ext cx="3130511" cy="1462151"/>
            <a:chOff x="2297926" y="3272303"/>
            <a:chExt cx="2281088" cy="1675795"/>
          </a:xfrm>
        </p:grpSpPr>
        <p:sp>
          <p:nvSpPr>
            <p:cNvPr id="5" name="圆角矩形 4"/>
            <p:cNvSpPr/>
            <p:nvPr/>
          </p:nvSpPr>
          <p:spPr>
            <a:xfrm>
              <a:off x="2297926" y="4609792"/>
              <a:ext cx="1535926" cy="338306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0" name="直接箭头连接符 9"/>
            <p:cNvCxnSpPr/>
            <p:nvPr/>
          </p:nvCxnSpPr>
          <p:spPr>
            <a:xfrm flipV="1">
              <a:off x="2901599" y="3272303"/>
              <a:ext cx="1677415" cy="1337489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圆角矩形 10"/>
          <p:cNvSpPr/>
          <p:nvPr/>
        </p:nvSpPr>
        <p:spPr>
          <a:xfrm>
            <a:off x="8301162" y="955176"/>
            <a:ext cx="572494" cy="286314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BC954B7B-4D24-4D23-BE42-31A649FF5D46}"/>
              </a:ext>
            </a:extLst>
          </p:cNvPr>
          <p:cNvSpPr txBox="1"/>
          <p:nvPr/>
        </p:nvSpPr>
        <p:spPr>
          <a:xfrm>
            <a:off x="748664" y="862413"/>
            <a:ext cx="1168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289027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bldLvl="0" animBg="1"/>
      <p:bldP spid="53" grpId="0" bldLvl="0" animBg="1"/>
      <p:bldP spid="56" grpId="0" bldLvl="0" animBg="1"/>
      <p:bldP spid="20" grpId="0" bldLvl="0" animBg="1"/>
      <p:bldP spid="34" grpId="0" bldLvl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3" cstate="print"/>
          <a:srcRect t="8679" r="2" b="8595"/>
          <a:stretch>
            <a:fillRect/>
          </a:stretch>
        </p:blipFill>
        <p:spPr>
          <a:xfrm>
            <a:off x="2082" y="0"/>
            <a:ext cx="3047512" cy="5145088"/>
          </a:xfrm>
          <a:prstGeom prst="rect">
            <a:avLst/>
          </a:prstGeom>
        </p:spPr>
      </p:pic>
      <p:pic>
        <p:nvPicPr>
          <p:cNvPr id="18" name="图片 17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3" cstate="print"/>
          <a:srcRect t="8679" r="2" b="8595"/>
          <a:stretch>
            <a:fillRect/>
          </a:stretch>
        </p:blipFill>
        <p:spPr>
          <a:xfrm>
            <a:off x="6098058" y="0"/>
            <a:ext cx="3047512" cy="5145088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3049984" y="8"/>
            <a:ext cx="3047445" cy="5145080"/>
            <a:chOff x="3049984" y="8"/>
            <a:chExt cx="3047445" cy="5145080"/>
          </a:xfrm>
        </p:grpSpPr>
        <p:grpSp>
          <p:nvGrpSpPr>
            <p:cNvPr id="6" name="组合 5"/>
            <p:cNvGrpSpPr/>
            <p:nvPr/>
          </p:nvGrpSpPr>
          <p:grpSpPr>
            <a:xfrm>
              <a:off x="3049984" y="8"/>
              <a:ext cx="3047445" cy="5145080"/>
              <a:chOff x="4062616" y="10"/>
              <a:chExt cx="4062006" cy="6857990"/>
            </a:xfrm>
          </p:grpSpPr>
          <p:pic>
            <p:nvPicPr>
              <p:cNvPr id="9" name="图片 8" descr="图片包含 电子产品, 监视器, 计算机, 陈列&#10;&#10;已生成极高可信度的说明"/>
              <p:cNvPicPr>
                <a:picLocks noChangeAspect="1"/>
              </p:cNvPicPr>
              <p:nvPr/>
            </p:nvPicPr>
            <p:blipFill rotWithShape="1">
              <a:blip r:embed="rId3" cstate="print"/>
              <a:srcRect t="8679" r="2" b="8595"/>
              <a:stretch>
                <a:fillRect/>
              </a:stretch>
            </p:blipFill>
            <p:spPr>
              <a:xfrm>
                <a:off x="4062616" y="10"/>
                <a:ext cx="4062006" cy="6857990"/>
              </a:xfrm>
              <a:prstGeom prst="rect">
                <a:avLst/>
              </a:prstGeom>
              <a:solidFill>
                <a:schemeClr val="bg1"/>
              </a:solidFill>
            </p:spPr>
          </p:pic>
          <p:pic>
            <p:nvPicPr>
              <p:cNvPr id="5" name="图片 4" descr="C:\Users\Administrator\Desktop\学习通截图\微信图片_20180824104621.jpg微信图片_20180824104621"/>
              <p:cNvPicPr>
                <a:picLocks noChangeAspect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>
              <a:xfrm>
                <a:off x="4306698" y="249383"/>
                <a:ext cx="3559810" cy="6328980"/>
              </a:xfrm>
              <a:prstGeom prst="rect">
                <a:avLst/>
              </a:prstGeom>
            </p:spPr>
          </p:pic>
        </p:grpSp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351901" y="4599478"/>
              <a:ext cx="2443611" cy="335818"/>
            </a:xfrm>
            <a:prstGeom prst="rect">
              <a:avLst/>
            </a:prstGeom>
          </p:spPr>
        </p:pic>
      </p:grpSp>
      <p:pic>
        <p:nvPicPr>
          <p:cNvPr id="4" name="图片 3" descr="C:\Users\Administrator\Desktop\学习通截图\微信图片_201808241046211.jpg微信图片_201808241046211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283852" y="176030"/>
            <a:ext cx="2684021" cy="4771116"/>
          </a:xfrm>
          <a:prstGeom prst="rect">
            <a:avLst/>
          </a:prstGeom>
        </p:spPr>
      </p:pic>
      <p:pic>
        <p:nvPicPr>
          <p:cNvPr id="35" name="image5.png"/>
          <p:cNvPicPr/>
          <p:nvPr/>
        </p:nvPicPr>
        <p:blipFill>
          <a:blip r:embed="rId7" cstate="print"/>
          <a:srcRect l="80893" t="85898"/>
          <a:stretch>
            <a:fillRect/>
          </a:stretch>
        </p:blipFill>
        <p:spPr>
          <a:xfrm>
            <a:off x="7992700" y="4536234"/>
            <a:ext cx="1153107" cy="4632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grpSp>
        <p:nvGrpSpPr>
          <p:cNvPr id="20" name="组合 19"/>
          <p:cNvGrpSpPr/>
          <p:nvPr/>
        </p:nvGrpSpPr>
        <p:grpSpPr>
          <a:xfrm>
            <a:off x="3235050" y="871543"/>
            <a:ext cx="3029431" cy="438656"/>
            <a:chOff x="332979" y="2060848"/>
            <a:chExt cx="4037995" cy="477501"/>
          </a:xfrm>
        </p:grpSpPr>
        <p:sp>
          <p:nvSpPr>
            <p:cNvPr id="21" name="箭头: 下 20"/>
            <p:cNvSpPr/>
            <p:nvPr/>
          </p:nvSpPr>
          <p:spPr>
            <a:xfrm rot="17687752">
              <a:off x="3834053" y="1854031"/>
              <a:ext cx="260912" cy="812931"/>
            </a:xfrm>
            <a:prstGeom prst="down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2" name="矩形 21"/>
            <p:cNvSpPr/>
            <p:nvPr/>
          </p:nvSpPr>
          <p:spPr>
            <a:xfrm>
              <a:off x="332979" y="2060848"/>
              <a:ext cx="3631225" cy="47750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28" y="187095"/>
            <a:ext cx="2669527" cy="4748200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299688" y="1310199"/>
            <a:ext cx="2818365" cy="474015"/>
            <a:chOff x="332979" y="2060848"/>
            <a:chExt cx="4037995" cy="477501"/>
          </a:xfrm>
        </p:grpSpPr>
        <p:sp>
          <p:nvSpPr>
            <p:cNvPr id="37" name="箭头: 下 36"/>
            <p:cNvSpPr/>
            <p:nvPr/>
          </p:nvSpPr>
          <p:spPr>
            <a:xfrm rot="14966647">
              <a:off x="3834053" y="1854031"/>
              <a:ext cx="260912" cy="812931"/>
            </a:xfrm>
            <a:prstGeom prst="down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8" name="矩形 47"/>
            <p:cNvSpPr/>
            <p:nvPr/>
          </p:nvSpPr>
          <p:spPr>
            <a:xfrm>
              <a:off x="332979" y="2060848"/>
              <a:ext cx="989739" cy="47750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/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145154" y="23595"/>
            <a:ext cx="1874622" cy="458908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zh-CN" altLang="en-US" sz="1800" dirty="0">
                <a:sym typeface="+mn-lt"/>
              </a:rPr>
              <a:t>课程在线学习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CC18D10-0975-4F1D-851B-4755EBF7A663}"/>
              </a:ext>
            </a:extLst>
          </p:cNvPr>
          <p:cNvSpPr txBox="1"/>
          <p:nvPr/>
        </p:nvSpPr>
        <p:spPr>
          <a:xfrm>
            <a:off x="754073" y="871543"/>
            <a:ext cx="117632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2786907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3" cstate="print"/>
          <a:srcRect t="8679" r="2" b="8595"/>
          <a:stretch>
            <a:fillRect/>
          </a:stretch>
        </p:blipFill>
        <p:spPr>
          <a:xfrm>
            <a:off x="2082" y="0"/>
            <a:ext cx="3047512" cy="5145088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059988" y="13823"/>
            <a:ext cx="3047445" cy="5145080"/>
            <a:chOff x="4062616" y="10"/>
            <a:chExt cx="4062006" cy="6857990"/>
          </a:xfrm>
        </p:grpSpPr>
        <p:pic>
          <p:nvPicPr>
            <p:cNvPr id="9" name="图片 8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3" cstate="print"/>
            <a:srcRect t="8679" r="2" b="8595"/>
            <a:stretch>
              <a:fillRect/>
            </a:stretch>
          </p:blipFill>
          <p:spPr>
            <a:xfrm>
              <a:off x="4062616" y="10"/>
              <a:ext cx="4062006" cy="685799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5" name="图片 4" descr="C:\Users\Administrator\Desktop\学习通截图\微信图片_20180824105009.jpg微信图片_20180824105009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4299966" y="249383"/>
              <a:ext cx="3559810" cy="6328980"/>
            </a:xfrm>
            <a:prstGeom prst="rect">
              <a:avLst/>
            </a:prstGeom>
          </p:spPr>
        </p:pic>
      </p:grpSp>
      <p:sp>
        <p:nvSpPr>
          <p:cNvPr id="22" name="矩形 21"/>
          <p:cNvSpPr/>
          <p:nvPr/>
        </p:nvSpPr>
        <p:spPr>
          <a:xfrm>
            <a:off x="3622222" y="796060"/>
            <a:ext cx="555479" cy="32442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35" name="圆角矩形 10"/>
          <p:cNvSpPr/>
          <p:nvPr/>
        </p:nvSpPr>
        <p:spPr>
          <a:xfrm>
            <a:off x="6212890" y="2727269"/>
            <a:ext cx="2654047" cy="1200344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altLang="zh-CN" sz="900" dirty="0">
              <a:solidFill>
                <a:srgbClr val="FF0000"/>
              </a:solidFill>
            </a:endParaRPr>
          </a:p>
          <a:p>
            <a:r>
              <a:rPr lang="zh-CN" altLang="en-US" sz="135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看视频时：</a:t>
            </a:r>
            <a:endParaRPr lang="en-US" altLang="zh-CN" sz="135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35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zh-CN" altLang="en-US" sz="135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：第一次视频不可以拖拽。</a:t>
            </a:r>
            <a:endParaRPr lang="en-US" altLang="zh-CN" sz="135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35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zh-CN" altLang="en-US" sz="135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：中间会跳出题目，答对才能继续观看</a:t>
            </a:r>
            <a:endParaRPr lang="en-US" altLang="zh-CN" sz="135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CN" sz="135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zh-CN" altLang="en-US" sz="135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：视频不支持后台播放。</a:t>
            </a:r>
            <a:endParaRPr lang="en-US" altLang="zh-CN" sz="135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sz="1350" dirty="0">
              <a:solidFill>
                <a:srgbClr val="FF0000"/>
              </a:solidFill>
            </a:endParaRPr>
          </a:p>
        </p:txBody>
      </p:sp>
      <p:pic>
        <p:nvPicPr>
          <p:cNvPr id="2" name="图片 1" descr="C:\Users\Administrator\Desktop\学习通截图\微信图片_201808241046211.jpg微信图片_201808241046211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90497" y="199610"/>
            <a:ext cx="2656866" cy="4723953"/>
          </a:xfrm>
          <a:prstGeom prst="rect">
            <a:avLst/>
          </a:prstGeom>
        </p:spPr>
      </p:pic>
      <p:grpSp>
        <p:nvGrpSpPr>
          <p:cNvPr id="30" name="组合 29"/>
          <p:cNvGrpSpPr/>
          <p:nvPr/>
        </p:nvGrpSpPr>
        <p:grpSpPr>
          <a:xfrm>
            <a:off x="287604" y="795367"/>
            <a:ext cx="2706359" cy="2190521"/>
            <a:chOff x="3422882" y="3605551"/>
            <a:chExt cx="3372251" cy="2919793"/>
          </a:xfrm>
        </p:grpSpPr>
        <p:sp>
          <p:nvSpPr>
            <p:cNvPr id="31" name="矩形 30"/>
            <p:cNvSpPr/>
            <p:nvPr/>
          </p:nvSpPr>
          <p:spPr>
            <a:xfrm>
              <a:off x="3422882" y="6181093"/>
              <a:ext cx="1234483" cy="34425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/>
            </a:p>
          </p:txBody>
        </p:sp>
        <p:cxnSp>
          <p:nvCxnSpPr>
            <p:cNvPr id="32" name="直接箭头连接符 31"/>
            <p:cNvCxnSpPr/>
            <p:nvPr/>
          </p:nvCxnSpPr>
          <p:spPr>
            <a:xfrm flipV="1">
              <a:off x="3708425" y="5949280"/>
              <a:ext cx="215759" cy="231813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圆角矩形 10"/>
            <p:cNvSpPr/>
            <p:nvPr/>
          </p:nvSpPr>
          <p:spPr>
            <a:xfrm>
              <a:off x="3862686" y="3605551"/>
              <a:ext cx="2932447" cy="2448272"/>
            </a:xfrm>
            <a:prstGeom prst="round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altLang="zh-CN" sz="900" dirty="0">
                <a:solidFill>
                  <a:srgbClr val="FF0000"/>
                </a:solidFill>
              </a:endParaRPr>
            </a:p>
            <a:p>
              <a:endParaRPr lang="en-US" altLang="zh-CN" sz="900" dirty="0">
                <a:solidFill>
                  <a:srgbClr val="FF0000"/>
                </a:solidFill>
              </a:endParaRPr>
            </a:p>
            <a:p>
              <a:endParaRPr lang="en-US" altLang="zh-CN" sz="900" dirty="0">
                <a:solidFill>
                  <a:srgbClr val="FF0000"/>
                </a:solidFill>
              </a:endParaRPr>
            </a:p>
            <a:p>
              <a:r>
                <a:rPr lang="zh-CN" altLang="en-US" sz="1350" dirty="0">
                  <a:solidFill>
                    <a:schemeClr val="accent2"/>
                  </a:solidFill>
                </a:rPr>
                <a:t>任务点</a:t>
              </a:r>
              <a:r>
                <a:rPr lang="zh-CN" altLang="en-US" sz="1350" dirty="0">
                  <a:solidFill>
                    <a:srgbClr val="FF0000"/>
                  </a:solidFill>
                </a:rPr>
                <a:t>：</a:t>
              </a:r>
              <a:r>
                <a:rPr lang="zh-CN" altLang="en-US" sz="1350" dirty="0">
                  <a:solidFill>
                    <a:schemeClr val="bg1"/>
                  </a:solidFill>
                </a:rPr>
                <a:t>视频和章节测验</a:t>
              </a:r>
              <a:endParaRPr lang="en-US" altLang="zh-CN" sz="1350" dirty="0">
                <a:solidFill>
                  <a:schemeClr val="bg1"/>
                </a:solidFill>
              </a:endParaRPr>
            </a:p>
            <a:p>
              <a:endParaRPr lang="en-US" altLang="zh-CN" sz="900" dirty="0">
                <a:solidFill>
                  <a:srgbClr val="FF0000"/>
                </a:solidFill>
              </a:endParaRPr>
            </a:p>
            <a:p>
              <a:r>
                <a:rPr lang="zh-CN" altLang="en-US" sz="1350" dirty="0">
                  <a:solidFill>
                    <a:srgbClr val="FF891C"/>
                  </a:solidFill>
                </a:rPr>
                <a:t>橙色按钮</a:t>
              </a:r>
              <a:r>
                <a:rPr lang="zh-CN" altLang="en-US" sz="1350" dirty="0">
                  <a:solidFill>
                    <a:srgbClr val="FF0000"/>
                  </a:solidFill>
                </a:rPr>
                <a:t>：</a:t>
              </a:r>
              <a:r>
                <a:rPr lang="zh-CN" altLang="en-US" sz="1350" dirty="0">
                  <a:solidFill>
                    <a:schemeClr val="bg1"/>
                  </a:solidFill>
                </a:rPr>
                <a:t>有未完成的任务点，完成后变成</a:t>
              </a:r>
              <a:r>
                <a:rPr lang="zh-CN" altLang="en-US" sz="1350" dirty="0">
                  <a:solidFill>
                    <a:schemeClr val="accent6"/>
                  </a:solidFill>
                </a:rPr>
                <a:t>绿色</a:t>
              </a:r>
              <a:endParaRPr lang="en-US" altLang="zh-CN" sz="1350" dirty="0">
                <a:solidFill>
                  <a:schemeClr val="accent6"/>
                </a:solidFill>
              </a:endParaRPr>
            </a:p>
            <a:p>
              <a:endParaRPr lang="en-US" altLang="zh-CN" sz="1350" dirty="0">
                <a:solidFill>
                  <a:schemeClr val="accent6"/>
                </a:solidFill>
              </a:endParaRPr>
            </a:p>
            <a:p>
              <a:r>
                <a:rPr lang="zh-CN" altLang="en-US" sz="1350" dirty="0">
                  <a:solidFill>
                    <a:srgbClr val="FF891C"/>
                  </a:solidFill>
                </a:rPr>
                <a:t>按钮上的数字</a:t>
              </a:r>
              <a:r>
                <a:rPr lang="zh-CN" altLang="en-US" sz="1350" dirty="0">
                  <a:solidFill>
                    <a:srgbClr val="FF0000"/>
                  </a:solidFill>
                </a:rPr>
                <a:t>：</a:t>
              </a:r>
              <a:r>
                <a:rPr lang="zh-CN" altLang="en-US" sz="1350" dirty="0">
                  <a:solidFill>
                    <a:schemeClr val="bg1"/>
                  </a:solidFill>
                </a:rPr>
                <a:t>代表未完成任务点的个数</a:t>
              </a:r>
              <a:endParaRPr lang="en-US" altLang="zh-CN" sz="1350" dirty="0">
                <a:solidFill>
                  <a:schemeClr val="bg1"/>
                </a:solidFill>
              </a:endParaRPr>
            </a:p>
            <a:p>
              <a:pPr algn="ctr"/>
              <a:endParaRPr lang="zh-CN" altLang="en-US" sz="135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406066" y="3602038"/>
            <a:ext cx="2933653" cy="438762"/>
            <a:chOff x="-313687" y="2060848"/>
            <a:chExt cx="4866200" cy="477501"/>
          </a:xfrm>
        </p:grpSpPr>
        <p:sp>
          <p:nvSpPr>
            <p:cNvPr id="37" name="箭头: 下 36"/>
            <p:cNvSpPr/>
            <p:nvPr/>
          </p:nvSpPr>
          <p:spPr>
            <a:xfrm rot="14966647">
              <a:off x="4015591" y="1854031"/>
              <a:ext cx="260912" cy="812931"/>
            </a:xfrm>
            <a:prstGeom prst="down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/>
            </a:p>
          </p:txBody>
        </p:sp>
        <p:sp>
          <p:nvSpPr>
            <p:cNvPr id="48" name="矩形 47"/>
            <p:cNvSpPr/>
            <p:nvPr/>
          </p:nvSpPr>
          <p:spPr>
            <a:xfrm>
              <a:off x="-313687" y="2060848"/>
              <a:ext cx="4277890" cy="47750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36" name="Shape 575"/>
          <p:cNvSpPr/>
          <p:nvPr/>
        </p:nvSpPr>
        <p:spPr>
          <a:xfrm>
            <a:off x="98193" y="16856"/>
            <a:ext cx="2353400" cy="507831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任务点：视频测验</a:t>
            </a:r>
            <a:endParaRPr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pic>
        <p:nvPicPr>
          <p:cNvPr id="3" name="image5.png"/>
          <p:cNvPicPr/>
          <p:nvPr/>
        </p:nvPicPr>
        <p:blipFill>
          <a:blip r:embed="rId6" cstate="print"/>
          <a:srcRect l="80893" t="85898"/>
          <a:stretch>
            <a:fillRect/>
          </a:stretch>
        </p:blipFill>
        <p:spPr>
          <a:xfrm>
            <a:off x="7992700" y="4682012"/>
            <a:ext cx="1153107" cy="4632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7" name="右箭头 6"/>
          <p:cNvSpPr/>
          <p:nvPr/>
        </p:nvSpPr>
        <p:spPr>
          <a:xfrm rot="3420000">
            <a:off x="3947602" y="1268646"/>
            <a:ext cx="653140" cy="258684"/>
          </a:xfrm>
          <a:prstGeom prst="rightArrow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1" name="圆角矩形标注 10"/>
          <p:cNvSpPr/>
          <p:nvPr/>
        </p:nvSpPr>
        <p:spPr>
          <a:xfrm>
            <a:off x="5669777" y="532136"/>
            <a:ext cx="3562973" cy="2021352"/>
          </a:xfrm>
          <a:prstGeom prst="wedgeRoundRectCallout">
            <a:avLst>
              <a:gd name="adj1" fmla="val -73786"/>
              <a:gd name="adj2" fmla="val 42576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3" name="图片 12" descr="微信图片_20180824105009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839850" y="635990"/>
            <a:ext cx="3222826" cy="181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9613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5" grpId="0" animBg="1"/>
      <p:bldP spid="7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6097885" y="8"/>
            <a:ext cx="3047445" cy="5145080"/>
            <a:chOff x="8125231" y="10"/>
            <a:chExt cx="4062006" cy="6857990"/>
          </a:xfrm>
        </p:grpSpPr>
        <p:pic>
          <p:nvPicPr>
            <p:cNvPr id="25" name="图片 24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3" cstate="print"/>
            <a:srcRect t="8679" r="2" b="8595"/>
            <a:stretch>
              <a:fillRect/>
            </a:stretch>
          </p:blipFill>
          <p:spPr>
            <a:xfrm>
              <a:off x="8125231" y="10"/>
              <a:ext cx="4062006" cy="6857990"/>
            </a:xfrm>
            <a:prstGeom prst="rect">
              <a:avLst/>
            </a:prstGeom>
          </p:spPr>
        </p:pic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349" y="263467"/>
              <a:ext cx="3559444" cy="6331064"/>
            </a:xfrm>
            <a:prstGeom prst="rect">
              <a:avLst/>
            </a:prstGeom>
            <a:solidFill>
              <a:schemeClr val="bg1"/>
            </a:solidFill>
          </p:spPr>
        </p:pic>
      </p:grpSp>
      <p:pic>
        <p:nvPicPr>
          <p:cNvPr id="12" name="图片 11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3" cstate="print"/>
          <a:srcRect t="8679" r="2" b="8595"/>
          <a:stretch>
            <a:fillRect/>
          </a:stretch>
        </p:blipFill>
        <p:spPr>
          <a:xfrm>
            <a:off x="2082" y="0"/>
            <a:ext cx="3047512" cy="5145088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038074" y="10488"/>
            <a:ext cx="3047445" cy="5145080"/>
            <a:chOff x="4062616" y="10"/>
            <a:chExt cx="4062006" cy="6857990"/>
          </a:xfrm>
        </p:grpSpPr>
        <p:pic>
          <p:nvPicPr>
            <p:cNvPr id="9" name="图片 8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3" cstate="print"/>
            <a:srcRect t="8679" r="2" b="8595"/>
            <a:stretch>
              <a:fillRect/>
            </a:stretch>
          </p:blipFill>
          <p:spPr>
            <a:xfrm>
              <a:off x="4062616" y="10"/>
              <a:ext cx="4062006" cy="685799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5" name="图片 4" descr="C:\Users\Administrator\Desktop\学习通截图\微信图片_20180824110123.jpg微信图片_20180824110123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>
            <a:xfrm>
              <a:off x="4293908" y="251255"/>
              <a:ext cx="3558272" cy="6325235"/>
            </a:xfrm>
            <a:prstGeom prst="rect">
              <a:avLst/>
            </a:prstGeom>
          </p:spPr>
        </p:pic>
      </p:grpSp>
      <p:sp>
        <p:nvSpPr>
          <p:cNvPr id="22" name="矩形 21"/>
          <p:cNvSpPr/>
          <p:nvPr/>
        </p:nvSpPr>
        <p:spPr>
          <a:xfrm>
            <a:off x="4896063" y="737675"/>
            <a:ext cx="756317" cy="4386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3" name="矩形 22"/>
          <p:cNvSpPr/>
          <p:nvPr/>
        </p:nvSpPr>
        <p:spPr>
          <a:xfrm>
            <a:off x="3200134" y="3089911"/>
            <a:ext cx="2724038" cy="16140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7" name="圆角矩形 10"/>
          <p:cNvSpPr/>
          <p:nvPr/>
        </p:nvSpPr>
        <p:spPr>
          <a:xfrm>
            <a:off x="3200281" y="821998"/>
            <a:ext cx="2654047" cy="242238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altLang="zh-CN" sz="900" dirty="0">
              <a:solidFill>
                <a:srgbClr val="FF0000"/>
              </a:solidFill>
            </a:endParaRPr>
          </a:p>
          <a:p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章节测试：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：是任务点，必须完成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：做错会影响成绩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：暂时保存：可以保留答案，后续修改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4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提交作业：只有提交作业，这个任务点才算完成，才会计入分数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务必提交作业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1350" dirty="0">
              <a:solidFill>
                <a:srgbClr val="FF0000"/>
              </a:solidFill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5221979" y="3124145"/>
            <a:ext cx="3231876" cy="1445874"/>
            <a:chOff x="487177" y="847049"/>
            <a:chExt cx="5490245" cy="1573915"/>
          </a:xfrm>
        </p:grpSpPr>
        <p:sp>
          <p:nvSpPr>
            <p:cNvPr id="29" name="箭头: 下 28"/>
            <p:cNvSpPr/>
            <p:nvPr/>
          </p:nvSpPr>
          <p:spPr>
            <a:xfrm rot="13845270">
              <a:off x="3379548" y="-1418931"/>
              <a:ext cx="331894" cy="4863854"/>
            </a:xfrm>
            <a:prstGeom prst="down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30" name="矩形 29"/>
            <p:cNvSpPr/>
            <p:nvPr/>
          </p:nvSpPr>
          <p:spPr>
            <a:xfrm>
              <a:off x="487177" y="1977055"/>
              <a:ext cx="1173476" cy="443909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pic>
        <p:nvPicPr>
          <p:cNvPr id="2" name="图片 1" descr="C:\Users\Administrator\Desktop\学习通截图\微信图片_201808241046211.jpg微信图片_201808241046211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91687" y="187701"/>
            <a:ext cx="2670682" cy="4747772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327247" y="3722931"/>
            <a:ext cx="2909380" cy="438762"/>
            <a:chOff x="492999" y="2071220"/>
            <a:chExt cx="3877976" cy="477616"/>
          </a:xfrm>
        </p:grpSpPr>
        <p:sp>
          <p:nvSpPr>
            <p:cNvPr id="37" name="箭头: 下 36"/>
            <p:cNvSpPr/>
            <p:nvPr/>
          </p:nvSpPr>
          <p:spPr>
            <a:xfrm rot="14966647">
              <a:off x="3834053" y="1854031"/>
              <a:ext cx="260912" cy="812931"/>
            </a:xfrm>
            <a:prstGeom prst="down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8" name="矩形 47"/>
            <p:cNvSpPr/>
            <p:nvPr/>
          </p:nvSpPr>
          <p:spPr>
            <a:xfrm>
              <a:off x="492999" y="2071220"/>
              <a:ext cx="3318510" cy="477616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31" name="Shape 575"/>
          <p:cNvSpPr/>
          <p:nvPr/>
        </p:nvSpPr>
        <p:spPr>
          <a:xfrm>
            <a:off x="179321" y="10488"/>
            <a:ext cx="2260583" cy="507831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任务点：章节测验</a:t>
            </a:r>
            <a:endParaRPr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407974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23" grpId="0" animBg="1"/>
      <p:bldP spid="27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3" cstate="print"/>
          <a:srcRect t="8679" r="2" b="8595"/>
          <a:stretch>
            <a:fillRect/>
          </a:stretch>
        </p:blipFill>
        <p:spPr>
          <a:xfrm>
            <a:off x="6097885" y="8"/>
            <a:ext cx="3047445" cy="5145080"/>
          </a:xfrm>
          <a:prstGeom prst="rect">
            <a:avLst/>
          </a:prstGeom>
        </p:spPr>
      </p:pic>
      <p:pic>
        <p:nvPicPr>
          <p:cNvPr id="9" name="图片 8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3" cstate="print"/>
          <a:srcRect t="8679" r="2" b="8595"/>
          <a:stretch>
            <a:fillRect/>
          </a:stretch>
        </p:blipFill>
        <p:spPr>
          <a:xfrm>
            <a:off x="3049984" y="8"/>
            <a:ext cx="3047445" cy="514508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2" name="图片 11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3" cstate="print"/>
          <a:srcRect t="8679" r="2" b="8595"/>
          <a:stretch>
            <a:fillRect/>
          </a:stretch>
        </p:blipFill>
        <p:spPr>
          <a:xfrm>
            <a:off x="2082" y="8"/>
            <a:ext cx="3047445" cy="514508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55" y="175110"/>
            <a:ext cx="2697117" cy="4794875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2377440" y="278297"/>
            <a:ext cx="572494" cy="29419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2200" y="156834"/>
            <a:ext cx="2685619" cy="4774434"/>
          </a:xfrm>
          <a:prstGeom prst="rect">
            <a:avLst/>
          </a:prstGeom>
        </p:spPr>
      </p:pic>
      <p:sp>
        <p:nvSpPr>
          <p:cNvPr id="17" name="Shape 575"/>
          <p:cNvSpPr/>
          <p:nvPr/>
        </p:nvSpPr>
        <p:spPr>
          <a:xfrm>
            <a:off x="174755" y="4491401"/>
            <a:ext cx="5316888" cy="553998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“尔雅有礼”课程笔记有奖征集活动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1100981" y="3529990"/>
            <a:ext cx="3204711" cy="86172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vertOverflow="overflow" horzOverflow="overflow" vert="horz" wrap="square" lIns="60934" tIns="60934" rIns="60934" bIns="60934" numCol="1" spcCol="38100" rtlCol="0" anchor="t" forceAA="0">
            <a:spAutoFit/>
          </a:bodyPr>
          <a:lstStyle/>
          <a:p>
            <a:pPr defTabSz="1218565" fontAlgn="auto" latinLnBrk="1">
              <a:spcBef>
                <a:spcPts val="0"/>
              </a:spcBef>
              <a:spcAft>
                <a:spcPts val="0"/>
              </a:spcAft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/>
                <a:sym typeface="Calibri" panose="020F0502020204030204"/>
              </a:rPr>
              <a:t>欢迎加入</a:t>
            </a:r>
            <a:r>
              <a:rPr lang="en-US" altLang="zh-CN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/>
                <a:sym typeface="Calibri" panose="020F0502020204030204"/>
              </a:rPr>
              <a:t>“</a:t>
            </a: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/>
                <a:sym typeface="Calibri" panose="020F0502020204030204"/>
              </a:rPr>
              <a:t>尔雅有礼</a:t>
            </a:r>
            <a:r>
              <a:rPr lang="en-US" altLang="zh-CN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/>
                <a:sym typeface="Calibri" panose="020F0502020204030204"/>
              </a:rPr>
              <a:t>”</a:t>
            </a:r>
            <a:endParaRPr lang="zh-CN" altLang="en-US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alibri" panose="020F0502020204030204"/>
              <a:sym typeface="Calibri" panose="020F0502020204030204"/>
            </a:endParaRPr>
          </a:p>
          <a:p>
            <a:pPr defTabSz="1218565" fontAlgn="auto" latinLnBrk="1">
              <a:spcBef>
                <a:spcPts val="0"/>
              </a:spcBef>
              <a:spcAft>
                <a:spcPts val="0"/>
              </a:spcAft>
            </a:pPr>
            <a:r>
              <a:rPr lang="zh-CN" altLang="en-US" sz="24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/>
                <a:sym typeface="Calibri" panose="020F0502020204030204"/>
              </a:rPr>
              <a:t>参与即有奖品！</a:t>
            </a:r>
          </a:p>
        </p:txBody>
      </p:sp>
      <p:sp>
        <p:nvSpPr>
          <p:cNvPr id="7" name="圆角矩形 6"/>
          <p:cNvSpPr/>
          <p:nvPr/>
        </p:nvSpPr>
        <p:spPr>
          <a:xfrm>
            <a:off x="5359179" y="278298"/>
            <a:ext cx="304680" cy="294198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566" y="1015991"/>
            <a:ext cx="2262437" cy="23001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下箭头 10"/>
          <p:cNvSpPr/>
          <p:nvPr/>
        </p:nvSpPr>
        <p:spPr>
          <a:xfrm rot="2459591">
            <a:off x="4957425" y="477403"/>
            <a:ext cx="208558" cy="848915"/>
          </a:xfrm>
          <a:prstGeom prst="downArrow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746" y="175110"/>
            <a:ext cx="2675339" cy="4756158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6274746" y="572495"/>
            <a:ext cx="2431932" cy="2941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6091" y="1873550"/>
            <a:ext cx="1280077" cy="16065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10" name="直接箭头连接符 9"/>
          <p:cNvCxnSpPr/>
          <p:nvPr/>
        </p:nvCxnSpPr>
        <p:spPr>
          <a:xfrm flipV="1">
            <a:off x="2290273" y="658026"/>
            <a:ext cx="333286" cy="117077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9683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7" grpId="0" animBg="1"/>
      <p:bldP spid="20" grpId="0" animBg="1"/>
      <p:bldP spid="20" grpId="1" animBg="1"/>
      <p:bldP spid="7" grpId="0" animBg="1"/>
      <p:bldP spid="11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097885" y="8"/>
            <a:ext cx="3047445" cy="5145080"/>
            <a:chOff x="8125231" y="10"/>
            <a:chExt cx="4062006" cy="6857990"/>
          </a:xfrm>
        </p:grpSpPr>
        <p:pic>
          <p:nvPicPr>
            <p:cNvPr id="18" name="图片 17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3" cstate="print"/>
            <a:srcRect t="8679" r="2" b="8595"/>
            <a:stretch>
              <a:fillRect/>
            </a:stretch>
          </p:blipFill>
          <p:spPr>
            <a:xfrm>
              <a:off x="8125231" y="10"/>
              <a:ext cx="4062006" cy="6857990"/>
            </a:xfrm>
            <a:prstGeom prst="rect">
              <a:avLst/>
            </a:prstGeom>
          </p:spPr>
        </p:pic>
        <p:pic>
          <p:nvPicPr>
            <p:cNvPr id="33" name="图片 32" descr="C:\Users\Administrator\Desktop\学习通截图\微信图片_20180824110738.jpg微信图片_20180824110738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8382484" y="265112"/>
              <a:ext cx="3559175" cy="6327775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6" name="组合 5"/>
          <p:cNvGrpSpPr/>
          <p:nvPr/>
        </p:nvGrpSpPr>
        <p:grpSpPr>
          <a:xfrm>
            <a:off x="3049984" y="8"/>
            <a:ext cx="3047445" cy="5145080"/>
            <a:chOff x="4062616" y="10"/>
            <a:chExt cx="4062006" cy="6857990"/>
          </a:xfrm>
        </p:grpSpPr>
        <p:pic>
          <p:nvPicPr>
            <p:cNvPr id="9" name="图片 8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3" cstate="print"/>
            <a:srcRect t="8679" r="2" b="8595"/>
            <a:stretch>
              <a:fillRect/>
            </a:stretch>
          </p:blipFill>
          <p:spPr>
            <a:xfrm>
              <a:off x="4062616" y="10"/>
              <a:ext cx="4062006" cy="685799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5" name="图片 4" descr="C:\Users\Administrator\Desktop\学习通截图\微信图片_201808241107381.jpg微信图片_201808241107381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>
            <a:xfrm>
              <a:off x="4302318" y="254113"/>
              <a:ext cx="3555106" cy="6319520"/>
            </a:xfrm>
            <a:prstGeom prst="rect">
              <a:avLst/>
            </a:prstGeom>
          </p:spPr>
        </p:pic>
      </p:grpSp>
      <p:grpSp>
        <p:nvGrpSpPr>
          <p:cNvPr id="43" name="组合 42"/>
          <p:cNvGrpSpPr/>
          <p:nvPr/>
        </p:nvGrpSpPr>
        <p:grpSpPr>
          <a:xfrm>
            <a:off x="2082" y="8"/>
            <a:ext cx="3047445" cy="5145080"/>
            <a:chOff x="1" y="10"/>
            <a:chExt cx="4062006" cy="6857990"/>
          </a:xfrm>
        </p:grpSpPr>
        <p:pic>
          <p:nvPicPr>
            <p:cNvPr id="12" name="图片 11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3" cstate="print"/>
            <a:srcRect t="8679" r="2" b="8595"/>
            <a:stretch>
              <a:fillRect/>
            </a:stretch>
          </p:blipFill>
          <p:spPr>
            <a:xfrm>
              <a:off x="1" y="10"/>
              <a:ext cx="4062006" cy="6857990"/>
            </a:xfrm>
            <a:prstGeom prst="rect">
              <a:avLst/>
            </a:prstGeom>
          </p:spPr>
        </p:pic>
        <p:pic>
          <p:nvPicPr>
            <p:cNvPr id="38" name="图片 37" descr="C:\Users\Administrator\Desktop\学习通截图\微信图片_201808241046211.jpg微信图片_201808241046211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>
            <a:xfrm>
              <a:off x="226762" y="262307"/>
              <a:ext cx="3554105" cy="6318250"/>
            </a:xfrm>
            <a:prstGeom prst="rect">
              <a:avLst/>
            </a:prstGeom>
          </p:spPr>
        </p:pic>
      </p:grpSp>
      <p:grpSp>
        <p:nvGrpSpPr>
          <p:cNvPr id="41" name="组合 40"/>
          <p:cNvGrpSpPr/>
          <p:nvPr/>
        </p:nvGrpSpPr>
        <p:grpSpPr>
          <a:xfrm>
            <a:off x="2199947" y="1593939"/>
            <a:ext cx="1427516" cy="1003854"/>
            <a:chOff x="3069283" y="2492896"/>
            <a:chExt cx="1902767" cy="1338059"/>
          </a:xfrm>
        </p:grpSpPr>
        <p:sp>
          <p:nvSpPr>
            <p:cNvPr id="25" name="矩形 24"/>
            <p:cNvSpPr/>
            <p:nvPr/>
          </p:nvSpPr>
          <p:spPr>
            <a:xfrm>
              <a:off x="3069283" y="2492896"/>
              <a:ext cx="576064" cy="64807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350" dirty="0"/>
                <a:t>      </a:t>
              </a:r>
              <a:endParaRPr lang="zh-CN" altLang="en-US" sz="1350" dirty="0"/>
            </a:p>
          </p:txBody>
        </p:sp>
        <p:cxnSp>
          <p:nvCxnSpPr>
            <p:cNvPr id="35" name="直接箭头连接符 34"/>
            <p:cNvCxnSpPr/>
            <p:nvPr/>
          </p:nvCxnSpPr>
          <p:spPr>
            <a:xfrm>
              <a:off x="3645535" y="2831465"/>
              <a:ext cx="1326515" cy="999490"/>
            </a:xfrm>
            <a:prstGeom prst="straightConnector1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圆角矩形 10"/>
          <p:cNvSpPr/>
          <p:nvPr/>
        </p:nvSpPr>
        <p:spPr>
          <a:xfrm>
            <a:off x="6307386" y="1097142"/>
            <a:ext cx="2654047" cy="1305154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CN" sz="900" dirty="0">
              <a:solidFill>
                <a:srgbClr val="FF0000"/>
              </a:solidFill>
            </a:endParaRPr>
          </a:p>
          <a:p>
            <a:r>
              <a:rPr lang="zh-CN" altLang="en-US" sz="1350" dirty="0">
                <a:solidFill>
                  <a:srgbClr val="FF0000"/>
                </a:solidFill>
              </a:rPr>
              <a:t>课程信息</a:t>
            </a:r>
            <a:endParaRPr lang="en-US" altLang="zh-CN" sz="1350" dirty="0">
              <a:solidFill>
                <a:srgbClr val="FF0000"/>
              </a:solidFill>
            </a:endParaRPr>
          </a:p>
          <a:p>
            <a:r>
              <a:rPr lang="en-US" altLang="zh-CN" sz="1350" dirty="0">
                <a:solidFill>
                  <a:srgbClr val="FF0000"/>
                </a:solidFill>
              </a:rPr>
              <a:t>1</a:t>
            </a:r>
            <a:r>
              <a:rPr lang="zh-CN" altLang="en-US" sz="1350" dirty="0">
                <a:solidFill>
                  <a:srgbClr val="FF0000"/>
                </a:solidFill>
              </a:rPr>
              <a:t>：考试时间。</a:t>
            </a:r>
            <a:endParaRPr lang="en-US" altLang="zh-CN" sz="1350" dirty="0">
              <a:solidFill>
                <a:srgbClr val="FF0000"/>
              </a:solidFill>
            </a:endParaRPr>
          </a:p>
          <a:p>
            <a:r>
              <a:rPr lang="en-US" altLang="zh-CN" sz="1350" dirty="0">
                <a:solidFill>
                  <a:srgbClr val="FF0000"/>
                </a:solidFill>
              </a:rPr>
              <a:t>2</a:t>
            </a:r>
            <a:r>
              <a:rPr lang="zh-CN" altLang="en-US" sz="1350" dirty="0">
                <a:solidFill>
                  <a:srgbClr val="FF0000"/>
                </a:solidFill>
              </a:rPr>
              <a:t>：考核比例。</a:t>
            </a:r>
            <a:endParaRPr lang="en-US" altLang="zh-CN" sz="1350" dirty="0">
              <a:solidFill>
                <a:srgbClr val="FF0000"/>
              </a:solidFill>
            </a:endParaRPr>
          </a:p>
          <a:p>
            <a:r>
              <a:rPr lang="en-US" altLang="zh-CN" sz="1350" dirty="0">
                <a:solidFill>
                  <a:srgbClr val="FF0000"/>
                </a:solidFill>
              </a:rPr>
              <a:t>3</a:t>
            </a:r>
            <a:r>
              <a:rPr lang="zh-CN" altLang="en-US" sz="1350" dirty="0">
                <a:solidFill>
                  <a:srgbClr val="FF0000"/>
                </a:solidFill>
              </a:rPr>
              <a:t>：已获得的分数。</a:t>
            </a:r>
            <a:endParaRPr lang="en-US" altLang="zh-CN" sz="1350" dirty="0">
              <a:solidFill>
                <a:srgbClr val="FF0000"/>
              </a:solidFill>
            </a:endParaRPr>
          </a:p>
          <a:p>
            <a:pPr algn="ctr"/>
            <a:endParaRPr lang="zh-CN" altLang="en-US" sz="1350" dirty="0">
              <a:solidFill>
                <a:srgbClr val="FF0000"/>
              </a:solidFill>
            </a:endParaRPr>
          </a:p>
        </p:txBody>
      </p:sp>
      <p:sp>
        <p:nvSpPr>
          <p:cNvPr id="44" name="圆角矩形 10"/>
          <p:cNvSpPr/>
          <p:nvPr/>
        </p:nvSpPr>
        <p:spPr>
          <a:xfrm>
            <a:off x="3226461" y="3364867"/>
            <a:ext cx="2636347" cy="1404589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CN" sz="900" dirty="0">
              <a:solidFill>
                <a:srgbClr val="FF0000"/>
              </a:solidFill>
            </a:endParaRPr>
          </a:p>
          <a:p>
            <a:r>
              <a:rPr lang="zh-CN" altLang="en-US" sz="1350" dirty="0">
                <a:solidFill>
                  <a:srgbClr val="FF0000"/>
                </a:solidFill>
              </a:rPr>
              <a:t>访问量，统计规则</a:t>
            </a:r>
            <a:endParaRPr lang="en-US" altLang="zh-CN" sz="1350" dirty="0">
              <a:solidFill>
                <a:srgbClr val="FF0000"/>
              </a:solidFill>
            </a:endParaRPr>
          </a:p>
          <a:p>
            <a:r>
              <a:rPr lang="en-US" altLang="zh-CN" sz="1350" dirty="0">
                <a:solidFill>
                  <a:srgbClr val="FF0000"/>
                </a:solidFill>
              </a:rPr>
              <a:t>1</a:t>
            </a:r>
            <a:r>
              <a:rPr lang="zh-CN" altLang="en-US" sz="1350" dirty="0">
                <a:solidFill>
                  <a:srgbClr val="FF0000"/>
                </a:solidFill>
              </a:rPr>
              <a:t>：访问课程章节内容。</a:t>
            </a:r>
            <a:endParaRPr lang="en-US" altLang="zh-CN" sz="1350" dirty="0">
              <a:solidFill>
                <a:srgbClr val="FF0000"/>
              </a:solidFill>
            </a:endParaRPr>
          </a:p>
          <a:p>
            <a:r>
              <a:rPr lang="en-US" altLang="zh-CN" sz="1350" dirty="0">
                <a:solidFill>
                  <a:srgbClr val="FF0000"/>
                </a:solidFill>
              </a:rPr>
              <a:t>2</a:t>
            </a:r>
            <a:r>
              <a:rPr lang="zh-CN" altLang="en-US" sz="1350" dirty="0">
                <a:solidFill>
                  <a:srgbClr val="FF0000"/>
                </a:solidFill>
              </a:rPr>
              <a:t>：每次点开视频和作业算一次</a:t>
            </a:r>
            <a:endParaRPr lang="en-US" altLang="zh-CN" sz="1350" dirty="0">
              <a:solidFill>
                <a:srgbClr val="FF0000"/>
              </a:solidFill>
            </a:endParaRPr>
          </a:p>
          <a:p>
            <a:r>
              <a:rPr lang="zh-CN" altLang="en-US" sz="1350" dirty="0">
                <a:solidFill>
                  <a:srgbClr val="FF0000"/>
                </a:solidFill>
              </a:rPr>
              <a:t>目的是希望大家能分多次登录学习课程，规律性完成。</a:t>
            </a:r>
            <a:endParaRPr lang="en-US" altLang="zh-CN" sz="1350" dirty="0">
              <a:solidFill>
                <a:srgbClr val="FF0000"/>
              </a:solidFill>
            </a:endParaRPr>
          </a:p>
        </p:txBody>
      </p:sp>
      <p:sp>
        <p:nvSpPr>
          <p:cNvPr id="19" name="Shape 575"/>
          <p:cNvSpPr/>
          <p:nvPr/>
        </p:nvSpPr>
        <p:spPr>
          <a:xfrm>
            <a:off x="98194" y="16856"/>
            <a:ext cx="2530697" cy="507831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课程信息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&amp;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学习记录</a:t>
            </a:r>
            <a:endParaRPr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3224907" y="2654961"/>
            <a:ext cx="1044262" cy="2301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4" name="流程图: 过程 3"/>
          <p:cNvSpPr/>
          <p:nvPr/>
        </p:nvSpPr>
        <p:spPr>
          <a:xfrm>
            <a:off x="6318630" y="2425338"/>
            <a:ext cx="2643527" cy="2480599"/>
          </a:xfrm>
          <a:prstGeom prst="flowChartProcess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  <p:extLst>
      <p:ext uri="{BB962C8B-B14F-4D97-AF65-F5344CB8AC3E}">
        <p14:creationId xmlns:p14="http://schemas.microsoft.com/office/powerpoint/2010/main" val="14870775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4" grpId="0" bldLvl="0" animBg="1"/>
      <p:bldP spid="2" grpId="0" animBg="1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组合 42"/>
          <p:cNvGrpSpPr/>
          <p:nvPr/>
        </p:nvGrpSpPr>
        <p:grpSpPr>
          <a:xfrm>
            <a:off x="2082" y="8"/>
            <a:ext cx="3047445" cy="5145080"/>
            <a:chOff x="1" y="10"/>
            <a:chExt cx="4062006" cy="6857990"/>
          </a:xfrm>
        </p:grpSpPr>
        <p:pic>
          <p:nvPicPr>
            <p:cNvPr id="12" name="图片 11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3" cstate="print"/>
            <a:srcRect t="8679" r="2" b="8595"/>
            <a:stretch>
              <a:fillRect/>
            </a:stretch>
          </p:blipFill>
          <p:spPr>
            <a:xfrm>
              <a:off x="1" y="10"/>
              <a:ext cx="4062006" cy="6857990"/>
            </a:xfrm>
            <a:prstGeom prst="rect">
              <a:avLst/>
            </a:prstGeom>
          </p:spPr>
        </p:pic>
        <p:pic>
          <p:nvPicPr>
            <p:cNvPr id="38" name="图片 37" descr="C:\Users\Administrator\Desktop\学习通截图\微信图片_20180824112839.jpg微信图片_20180824112839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249390" y="265165"/>
              <a:ext cx="3550942" cy="6312535"/>
            </a:xfrm>
            <a:prstGeom prst="rect">
              <a:avLst/>
            </a:prstGeom>
          </p:spPr>
        </p:pic>
      </p:grpSp>
      <p:grpSp>
        <p:nvGrpSpPr>
          <p:cNvPr id="6" name="组合 5"/>
          <p:cNvGrpSpPr/>
          <p:nvPr/>
        </p:nvGrpSpPr>
        <p:grpSpPr>
          <a:xfrm>
            <a:off x="3049984" y="8"/>
            <a:ext cx="3047445" cy="5145080"/>
            <a:chOff x="4062616" y="10"/>
            <a:chExt cx="4062006" cy="6857990"/>
          </a:xfrm>
        </p:grpSpPr>
        <p:pic>
          <p:nvPicPr>
            <p:cNvPr id="9" name="图片 8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3" cstate="print"/>
            <a:srcRect t="8679" r="2" b="8595"/>
            <a:stretch>
              <a:fillRect/>
            </a:stretch>
          </p:blipFill>
          <p:spPr>
            <a:xfrm>
              <a:off x="4062616" y="10"/>
              <a:ext cx="4062006" cy="685799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5" name="图片 4" descr="C:\Users\Administrator\Desktop\学习通截图\微信图片_201808241128391.jpg微信图片_201808241128391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>
            <a:xfrm>
              <a:off x="4306698" y="249383"/>
              <a:ext cx="3559810" cy="6328980"/>
            </a:xfrm>
            <a:prstGeom prst="rect">
              <a:avLst/>
            </a:prstGeom>
          </p:spPr>
        </p:pic>
      </p:grpSp>
      <p:grpSp>
        <p:nvGrpSpPr>
          <p:cNvPr id="8" name="组合 7"/>
          <p:cNvGrpSpPr/>
          <p:nvPr/>
        </p:nvGrpSpPr>
        <p:grpSpPr>
          <a:xfrm>
            <a:off x="171079" y="2582455"/>
            <a:ext cx="3029431" cy="438656"/>
            <a:chOff x="332979" y="2060848"/>
            <a:chExt cx="4037995" cy="477501"/>
          </a:xfrm>
        </p:grpSpPr>
        <p:sp>
          <p:nvSpPr>
            <p:cNvPr id="37" name="箭头: 下 36"/>
            <p:cNvSpPr/>
            <p:nvPr/>
          </p:nvSpPr>
          <p:spPr>
            <a:xfrm rot="14966647">
              <a:off x="3834053" y="1854031"/>
              <a:ext cx="260912" cy="812931"/>
            </a:xfrm>
            <a:prstGeom prst="down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8" name="矩形 47"/>
            <p:cNvSpPr/>
            <p:nvPr/>
          </p:nvSpPr>
          <p:spPr>
            <a:xfrm>
              <a:off x="332979" y="2060848"/>
              <a:ext cx="3631225" cy="47750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3250023" y="1377282"/>
            <a:ext cx="3098798" cy="1002563"/>
            <a:chOff x="332979" y="1984501"/>
            <a:chExt cx="4130456" cy="553848"/>
          </a:xfrm>
        </p:grpSpPr>
        <p:sp>
          <p:nvSpPr>
            <p:cNvPr id="19" name="箭头: 下 18"/>
            <p:cNvSpPr/>
            <p:nvPr/>
          </p:nvSpPr>
          <p:spPr>
            <a:xfrm rot="14853892">
              <a:off x="3951832" y="1625591"/>
              <a:ext cx="152694" cy="870513"/>
            </a:xfrm>
            <a:prstGeom prst="downArrow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23" name="矩形 22"/>
            <p:cNvSpPr/>
            <p:nvPr/>
          </p:nvSpPr>
          <p:spPr>
            <a:xfrm>
              <a:off x="332979" y="2060848"/>
              <a:ext cx="3631225" cy="477501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31" name="圆角矩形 10"/>
          <p:cNvSpPr/>
          <p:nvPr/>
        </p:nvSpPr>
        <p:spPr>
          <a:xfrm>
            <a:off x="6302432" y="1005887"/>
            <a:ext cx="2701133" cy="2422388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CN" sz="900" dirty="0">
              <a:solidFill>
                <a:srgbClr val="FF0000"/>
              </a:solidFill>
            </a:endParaRPr>
          </a:p>
          <a:p>
            <a:r>
              <a:rPr lang="zh-CN" altLang="en-US" sz="1350" b="1" dirty="0">
                <a:solidFill>
                  <a:srgbClr val="FFFF00"/>
                </a:solidFill>
              </a:rPr>
              <a:t>考试：</a:t>
            </a:r>
            <a:endParaRPr lang="en-US" altLang="zh-CN" sz="1350" b="1" dirty="0">
              <a:solidFill>
                <a:srgbClr val="FFFF00"/>
              </a:solidFill>
            </a:endParaRPr>
          </a:p>
          <a:p>
            <a:r>
              <a:rPr lang="en-US" altLang="zh-CN" sz="1350" b="1" dirty="0">
                <a:solidFill>
                  <a:srgbClr val="FFFF00"/>
                </a:solidFill>
              </a:rPr>
              <a:t>1</a:t>
            </a:r>
            <a:r>
              <a:rPr lang="zh-CN" altLang="en-US" sz="1350" b="1" dirty="0">
                <a:solidFill>
                  <a:srgbClr val="FFFF00"/>
                </a:solidFill>
              </a:rPr>
              <a:t>、任务点完成</a:t>
            </a:r>
            <a:r>
              <a:rPr lang="en-US" altLang="zh-CN" sz="1350" b="1" dirty="0">
                <a:solidFill>
                  <a:srgbClr val="FFFF00"/>
                </a:solidFill>
              </a:rPr>
              <a:t>100%</a:t>
            </a:r>
          </a:p>
          <a:p>
            <a:r>
              <a:rPr lang="en-US" altLang="zh-CN" sz="1350" b="1" dirty="0">
                <a:solidFill>
                  <a:srgbClr val="FFFF00"/>
                </a:solidFill>
              </a:rPr>
              <a:t>2</a:t>
            </a:r>
            <a:r>
              <a:rPr lang="zh-CN" altLang="en-US" sz="1350" b="1" dirty="0">
                <a:solidFill>
                  <a:srgbClr val="FFFF00"/>
                </a:solidFill>
              </a:rPr>
              <a:t>、</a:t>
            </a:r>
            <a:r>
              <a:rPr lang="en-US" altLang="zh-CN" sz="1350" b="1" dirty="0">
                <a:solidFill>
                  <a:srgbClr val="FFFF00"/>
                </a:solidFill>
              </a:rPr>
              <a:t>60</a:t>
            </a:r>
            <a:r>
              <a:rPr lang="zh-CN" altLang="en-US" sz="1350" b="1" dirty="0">
                <a:solidFill>
                  <a:srgbClr val="FFFF00"/>
                </a:solidFill>
              </a:rPr>
              <a:t>分钟内完成所有题目</a:t>
            </a:r>
            <a:endParaRPr lang="en-US" altLang="zh-CN" sz="1350" b="1" dirty="0">
              <a:solidFill>
                <a:srgbClr val="FFFF00"/>
              </a:solidFill>
            </a:endParaRPr>
          </a:p>
          <a:p>
            <a:r>
              <a:rPr lang="en-US" altLang="zh-CN" sz="1350" b="1" dirty="0">
                <a:solidFill>
                  <a:srgbClr val="FFFF00"/>
                </a:solidFill>
              </a:rPr>
              <a:t>3</a:t>
            </a:r>
            <a:r>
              <a:rPr lang="zh-CN" altLang="en-US" sz="1350" b="1" dirty="0">
                <a:solidFill>
                  <a:srgbClr val="FFFF00"/>
                </a:solidFill>
              </a:rPr>
              <a:t>、考试时间有提示</a:t>
            </a:r>
            <a:endParaRPr lang="en-US" altLang="zh-CN" sz="1350" b="1" dirty="0">
              <a:solidFill>
                <a:srgbClr val="FFFF00"/>
              </a:solidFill>
            </a:endParaRPr>
          </a:p>
          <a:p>
            <a:r>
              <a:rPr lang="en-US" altLang="zh-CN" sz="1350" b="1" dirty="0">
                <a:solidFill>
                  <a:srgbClr val="FFFF00"/>
                </a:solidFill>
              </a:rPr>
              <a:t> </a:t>
            </a:r>
          </a:p>
          <a:p>
            <a:r>
              <a:rPr lang="zh-CN" altLang="en-US" sz="1350" b="1" dirty="0">
                <a:solidFill>
                  <a:srgbClr val="FFFF00"/>
                </a:solidFill>
              </a:rPr>
              <a:t>      务必提交试卷，不能暂时保存，到时间不会自动交卷的。</a:t>
            </a:r>
            <a:endParaRPr lang="zh-CN" altLang="en-US" sz="1350" dirty="0">
              <a:solidFill>
                <a:srgbClr val="FF0000"/>
              </a:solidFill>
            </a:endParaRPr>
          </a:p>
        </p:txBody>
      </p:sp>
      <p:sp>
        <p:nvSpPr>
          <p:cNvPr id="15" name="Shape 575"/>
          <p:cNvSpPr/>
          <p:nvPr/>
        </p:nvSpPr>
        <p:spPr>
          <a:xfrm>
            <a:off x="118683" y="8"/>
            <a:ext cx="1670785" cy="581057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完成考试</a:t>
            </a:r>
            <a:endParaRPr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3974842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3034368" y="-5674"/>
            <a:ext cx="3047445" cy="5145080"/>
            <a:chOff x="8159404" y="10"/>
            <a:chExt cx="4062006" cy="6857990"/>
          </a:xfrm>
        </p:grpSpPr>
        <p:pic>
          <p:nvPicPr>
            <p:cNvPr id="18" name="图片 17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3" cstate="print"/>
            <a:srcRect t="8679" r="2" b="8595"/>
            <a:stretch>
              <a:fillRect/>
            </a:stretch>
          </p:blipFill>
          <p:spPr>
            <a:xfrm>
              <a:off x="8159404" y="10"/>
              <a:ext cx="4062006" cy="6857990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5131" y="260650"/>
              <a:ext cx="3559444" cy="6336702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6" name="组合 5"/>
          <p:cNvGrpSpPr/>
          <p:nvPr/>
        </p:nvGrpSpPr>
        <p:grpSpPr>
          <a:xfrm>
            <a:off x="6091947" y="16856"/>
            <a:ext cx="3047445" cy="5145080"/>
            <a:chOff x="4062616" y="10"/>
            <a:chExt cx="4062006" cy="6857990"/>
          </a:xfrm>
        </p:grpSpPr>
        <p:pic>
          <p:nvPicPr>
            <p:cNvPr id="9" name="图片 8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3" cstate="print"/>
            <a:srcRect t="8679" r="2" b="8595"/>
            <a:stretch>
              <a:fillRect/>
            </a:stretch>
          </p:blipFill>
          <p:spPr>
            <a:xfrm>
              <a:off x="4062616" y="10"/>
              <a:ext cx="4062006" cy="685799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5" name="图片 4" descr="C:\Users\Administrator\Desktop\学习通截图\微信图片_201808241107381.jpg微信图片_201808241107381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>
            <a:xfrm>
              <a:off x="4292645" y="249384"/>
              <a:ext cx="3559810" cy="6328978"/>
            </a:xfrm>
            <a:prstGeom prst="rect">
              <a:avLst/>
            </a:prstGeom>
          </p:spPr>
        </p:pic>
      </p:grpSp>
      <p:grpSp>
        <p:nvGrpSpPr>
          <p:cNvPr id="43" name="组合 42"/>
          <p:cNvGrpSpPr/>
          <p:nvPr/>
        </p:nvGrpSpPr>
        <p:grpSpPr>
          <a:xfrm>
            <a:off x="2082" y="8"/>
            <a:ext cx="3047445" cy="5145080"/>
            <a:chOff x="1" y="10"/>
            <a:chExt cx="4062006" cy="6857990"/>
          </a:xfrm>
        </p:grpSpPr>
        <p:pic>
          <p:nvPicPr>
            <p:cNvPr id="12" name="图片 11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3" cstate="print"/>
            <a:srcRect t="8679" r="2" b="8595"/>
            <a:stretch>
              <a:fillRect/>
            </a:stretch>
          </p:blipFill>
          <p:spPr>
            <a:xfrm>
              <a:off x="1" y="10"/>
              <a:ext cx="4062006" cy="6857990"/>
            </a:xfrm>
            <a:prstGeom prst="rect">
              <a:avLst/>
            </a:prstGeom>
          </p:spPr>
        </p:pic>
        <p:pic>
          <p:nvPicPr>
            <p:cNvPr id="38" name="图片 37" descr="C:\Users\Administrator\Desktop\学习通截图\微信图片_20180824113213.jpg微信图片_20180824113213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>
            <a:xfrm>
              <a:off x="226762" y="262307"/>
              <a:ext cx="3554105" cy="6318250"/>
            </a:xfrm>
            <a:prstGeom prst="rect">
              <a:avLst/>
            </a:prstGeom>
          </p:spPr>
        </p:pic>
      </p:grpSp>
      <p:sp>
        <p:nvSpPr>
          <p:cNvPr id="25" name="矩形 24"/>
          <p:cNvSpPr/>
          <p:nvPr/>
        </p:nvSpPr>
        <p:spPr>
          <a:xfrm>
            <a:off x="231229" y="2027070"/>
            <a:ext cx="2136641" cy="3406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350" dirty="0"/>
              <a:t>      </a:t>
            </a:r>
            <a:endParaRPr lang="zh-CN" altLang="en-US" sz="1350" dirty="0"/>
          </a:p>
        </p:txBody>
      </p:sp>
      <p:sp>
        <p:nvSpPr>
          <p:cNvPr id="17" name="Shape 575"/>
          <p:cNvSpPr/>
          <p:nvPr/>
        </p:nvSpPr>
        <p:spPr>
          <a:xfrm>
            <a:off x="98193" y="16856"/>
            <a:ext cx="1551145" cy="646331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互动窗口</a:t>
            </a:r>
            <a:endParaRPr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sp>
        <p:nvSpPr>
          <p:cNvPr id="3" name="矩形标注 2"/>
          <p:cNvSpPr/>
          <p:nvPr/>
        </p:nvSpPr>
        <p:spPr>
          <a:xfrm>
            <a:off x="3619755" y="3294921"/>
            <a:ext cx="2657819" cy="1558771"/>
          </a:xfrm>
          <a:prstGeom prst="wedgeRectCallout">
            <a:avLst>
              <a:gd name="adj1" fmla="val 69630"/>
              <a:gd name="adj2" fmla="val -59433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2" name="图片 1" descr="微信图片_201808241132131"/>
          <p:cNvPicPr>
            <a:picLocks noChangeAspect="1"/>
          </p:cNvPicPr>
          <p:nvPr/>
        </p:nvPicPr>
        <p:blipFill>
          <a:blip r:embed="rId7" cstate="print"/>
          <a:srcRect b="65581"/>
          <a:stretch>
            <a:fillRect/>
          </a:stretch>
        </p:blipFill>
        <p:spPr>
          <a:xfrm>
            <a:off x="3704623" y="3299204"/>
            <a:ext cx="2519833" cy="15415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cxnSp>
        <p:nvCxnSpPr>
          <p:cNvPr id="7" name="直接箭头连接符 6"/>
          <p:cNvCxnSpPr/>
          <p:nvPr/>
        </p:nvCxnSpPr>
        <p:spPr>
          <a:xfrm flipV="1">
            <a:off x="2367870" y="578031"/>
            <a:ext cx="1486283" cy="16193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6251006" y="2939753"/>
            <a:ext cx="790729" cy="2649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26956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7" grpId="0" animBg="1"/>
      <p:bldP spid="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097885" y="8"/>
            <a:ext cx="3047445" cy="5145080"/>
            <a:chOff x="8125231" y="10"/>
            <a:chExt cx="4062006" cy="6857990"/>
          </a:xfrm>
        </p:grpSpPr>
        <p:pic>
          <p:nvPicPr>
            <p:cNvPr id="18" name="图片 17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3" cstate="print"/>
            <a:srcRect t="8679" r="2" b="8595"/>
            <a:stretch>
              <a:fillRect/>
            </a:stretch>
          </p:blipFill>
          <p:spPr>
            <a:xfrm>
              <a:off x="8125231" y="10"/>
              <a:ext cx="4062006" cy="6857990"/>
            </a:xfrm>
            <a:prstGeom prst="rect">
              <a:avLst/>
            </a:prstGeom>
          </p:spPr>
        </p:pic>
        <p:pic>
          <p:nvPicPr>
            <p:cNvPr id="33" name="图片 3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349" y="260649"/>
              <a:ext cx="3559443" cy="6336701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6" name="组合 5"/>
          <p:cNvGrpSpPr/>
          <p:nvPr/>
        </p:nvGrpSpPr>
        <p:grpSpPr>
          <a:xfrm>
            <a:off x="3065228" y="10965"/>
            <a:ext cx="3047445" cy="5145080"/>
            <a:chOff x="4062616" y="10"/>
            <a:chExt cx="4062006" cy="6857990"/>
          </a:xfrm>
        </p:grpSpPr>
        <p:pic>
          <p:nvPicPr>
            <p:cNvPr id="9" name="图片 8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3" cstate="print"/>
            <a:srcRect t="8679" r="2" b="8595"/>
            <a:stretch>
              <a:fillRect/>
            </a:stretch>
          </p:blipFill>
          <p:spPr>
            <a:xfrm>
              <a:off x="4062616" y="10"/>
              <a:ext cx="4062006" cy="685799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4998" y="249384"/>
              <a:ext cx="3555105" cy="6328978"/>
            </a:xfrm>
            <a:prstGeom prst="rect">
              <a:avLst/>
            </a:prstGeom>
          </p:spPr>
        </p:pic>
      </p:grpSp>
      <p:grpSp>
        <p:nvGrpSpPr>
          <p:cNvPr id="43" name="组合 42"/>
          <p:cNvGrpSpPr/>
          <p:nvPr/>
        </p:nvGrpSpPr>
        <p:grpSpPr>
          <a:xfrm>
            <a:off x="2082" y="8"/>
            <a:ext cx="3047445" cy="5145080"/>
            <a:chOff x="1" y="10"/>
            <a:chExt cx="4062006" cy="6857990"/>
          </a:xfrm>
        </p:grpSpPr>
        <p:pic>
          <p:nvPicPr>
            <p:cNvPr id="12" name="图片 11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3" cstate="print"/>
            <a:srcRect t="8679" r="2" b="8595"/>
            <a:stretch>
              <a:fillRect/>
            </a:stretch>
          </p:blipFill>
          <p:spPr>
            <a:xfrm>
              <a:off x="1" y="10"/>
              <a:ext cx="4062006" cy="6857990"/>
            </a:xfrm>
            <a:prstGeom prst="rect">
              <a:avLst/>
            </a:prstGeom>
          </p:spPr>
        </p:pic>
        <p:pic>
          <p:nvPicPr>
            <p:cNvPr id="38" name="图片 37" descr="C:\Users\Administrator\Desktop\学习通截图\微信图片_201808241107381.jpg微信图片_201808241107381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>
            <a:xfrm>
              <a:off x="254067" y="262307"/>
              <a:ext cx="3554105" cy="6318250"/>
            </a:xfrm>
            <a:prstGeom prst="rect">
              <a:avLst/>
            </a:prstGeom>
          </p:spPr>
        </p:pic>
      </p:grpSp>
      <p:grpSp>
        <p:nvGrpSpPr>
          <p:cNvPr id="41" name="组合 40"/>
          <p:cNvGrpSpPr/>
          <p:nvPr/>
        </p:nvGrpSpPr>
        <p:grpSpPr>
          <a:xfrm>
            <a:off x="250465" y="1657342"/>
            <a:ext cx="4146592" cy="677913"/>
            <a:chOff x="1267788" y="2213126"/>
            <a:chExt cx="5527083" cy="903605"/>
          </a:xfrm>
        </p:grpSpPr>
        <p:sp>
          <p:nvSpPr>
            <p:cNvPr id="25" name="矩形 24"/>
            <p:cNvSpPr/>
            <p:nvPr/>
          </p:nvSpPr>
          <p:spPr>
            <a:xfrm>
              <a:off x="1267788" y="2717951"/>
              <a:ext cx="1926590" cy="39878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350" dirty="0"/>
                <a:t>      </a:t>
              </a:r>
              <a:endParaRPr lang="zh-CN" altLang="en-US" sz="1350" dirty="0"/>
            </a:p>
          </p:txBody>
        </p:sp>
        <p:cxnSp>
          <p:nvCxnSpPr>
            <p:cNvPr id="35" name="直接箭头连接符 34"/>
            <p:cNvCxnSpPr/>
            <p:nvPr/>
          </p:nvCxnSpPr>
          <p:spPr>
            <a:xfrm flipV="1">
              <a:off x="3193862" y="2213126"/>
              <a:ext cx="3601009" cy="720079"/>
            </a:xfrm>
            <a:prstGeom prst="straightConnector1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组合 23"/>
          <p:cNvGrpSpPr/>
          <p:nvPr/>
        </p:nvGrpSpPr>
        <p:grpSpPr>
          <a:xfrm>
            <a:off x="250142" y="2147122"/>
            <a:ext cx="6492004" cy="444267"/>
            <a:chOff x="775979" y="1417767"/>
            <a:chExt cx="8653334" cy="592173"/>
          </a:xfrm>
        </p:grpSpPr>
        <p:sp>
          <p:nvSpPr>
            <p:cNvPr id="36" name="矩形 35"/>
            <p:cNvSpPr/>
            <p:nvPr/>
          </p:nvSpPr>
          <p:spPr>
            <a:xfrm>
              <a:off x="775979" y="1761655"/>
              <a:ext cx="1925955" cy="24828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/>
            </a:p>
          </p:txBody>
        </p:sp>
        <p:cxnSp>
          <p:nvCxnSpPr>
            <p:cNvPr id="39" name="直接箭头连接符 38"/>
            <p:cNvCxnSpPr/>
            <p:nvPr/>
          </p:nvCxnSpPr>
          <p:spPr>
            <a:xfrm flipV="1">
              <a:off x="2702758" y="1417767"/>
              <a:ext cx="6726555" cy="485775"/>
            </a:xfrm>
            <a:prstGeom prst="straightConnector1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Shape 575"/>
          <p:cNvSpPr/>
          <p:nvPr/>
        </p:nvSpPr>
        <p:spPr>
          <a:xfrm>
            <a:off x="98194" y="16856"/>
            <a:ext cx="1508415" cy="646331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辅助学习</a:t>
            </a:r>
            <a:endParaRPr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067561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984167" y="1833078"/>
            <a:ext cx="5173918" cy="1811499"/>
            <a:chOff x="1982580" y="1832281"/>
            <a:chExt cx="5173918" cy="1811499"/>
          </a:xfrm>
        </p:grpSpPr>
        <p:cxnSp>
          <p:nvCxnSpPr>
            <p:cNvPr id="69" name="Straight Connector 37"/>
            <p:cNvCxnSpPr/>
            <p:nvPr/>
          </p:nvCxnSpPr>
          <p:spPr>
            <a:xfrm rot="8040000" flipH="1" flipV="1">
              <a:off x="2743165" y="2746622"/>
              <a:ext cx="301394" cy="157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Diamond 38"/>
            <p:cNvSpPr/>
            <p:nvPr/>
          </p:nvSpPr>
          <p:spPr bwMode="auto">
            <a:xfrm>
              <a:off x="1982580" y="2664251"/>
              <a:ext cx="979529" cy="979528"/>
            </a:xfrm>
            <a:prstGeom prst="diamond">
              <a:avLst/>
            </a:prstGeom>
            <a:solidFill>
              <a:srgbClr val="0FA0D7"/>
            </a:solid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cxnSp>
          <p:nvCxnSpPr>
            <p:cNvPr id="67" name="Straight Connector 41"/>
            <p:cNvCxnSpPr/>
            <p:nvPr/>
          </p:nvCxnSpPr>
          <p:spPr>
            <a:xfrm rot="13440000" flipH="1" flipV="1">
              <a:off x="3566506" y="2742777"/>
              <a:ext cx="301394" cy="157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Diamond 42"/>
            <p:cNvSpPr/>
            <p:nvPr/>
          </p:nvSpPr>
          <p:spPr bwMode="auto">
            <a:xfrm rot="5400000">
              <a:off x="2820830" y="1832280"/>
              <a:ext cx="979528" cy="979529"/>
            </a:xfrm>
            <a:prstGeom prst="diamond">
              <a:avLst/>
            </a:prstGeom>
            <a:solidFill>
              <a:srgbClr val="FFC000"/>
            </a:solid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cxnSp>
          <p:nvCxnSpPr>
            <p:cNvPr id="65" name="Straight Connector 45"/>
            <p:cNvCxnSpPr/>
            <p:nvPr/>
          </p:nvCxnSpPr>
          <p:spPr>
            <a:xfrm rot="8040000" flipH="1" flipV="1">
              <a:off x="4422460" y="2746623"/>
              <a:ext cx="301394" cy="157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Diamond 46"/>
            <p:cNvSpPr/>
            <p:nvPr/>
          </p:nvSpPr>
          <p:spPr bwMode="auto">
            <a:xfrm>
              <a:off x="3661875" y="2664252"/>
              <a:ext cx="979529" cy="979528"/>
            </a:xfrm>
            <a:prstGeom prst="diamond">
              <a:avLst/>
            </a:prstGeom>
            <a:solidFill>
              <a:schemeClr val="accent3"/>
            </a:solid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cxnSp>
          <p:nvCxnSpPr>
            <p:cNvPr id="63" name="Straight Connector 49"/>
            <p:cNvCxnSpPr/>
            <p:nvPr/>
          </p:nvCxnSpPr>
          <p:spPr>
            <a:xfrm rot="13440000" flipH="1" flipV="1">
              <a:off x="5245801" y="2742778"/>
              <a:ext cx="301394" cy="157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Diamond 50"/>
            <p:cNvSpPr/>
            <p:nvPr/>
          </p:nvSpPr>
          <p:spPr bwMode="auto">
            <a:xfrm rot="5400000">
              <a:off x="4500126" y="1832281"/>
              <a:ext cx="979528" cy="979529"/>
            </a:xfrm>
            <a:prstGeom prst="diamond">
              <a:avLst/>
            </a:prstGeom>
            <a:solidFill>
              <a:srgbClr val="075283"/>
            </a:solid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cxnSp>
          <p:nvCxnSpPr>
            <p:cNvPr id="61" name="Straight Connector 53"/>
            <p:cNvCxnSpPr/>
            <p:nvPr/>
          </p:nvCxnSpPr>
          <p:spPr>
            <a:xfrm rot="8040000" flipH="1" flipV="1">
              <a:off x="6099304" y="2746623"/>
              <a:ext cx="301394" cy="1570"/>
            </a:xfrm>
            <a:prstGeom prst="line">
              <a:avLst/>
            </a:prstGeom>
            <a:ln w="19050">
              <a:solidFill>
                <a:schemeClr val="tx1">
                  <a:lumMod val="75000"/>
                  <a:lumOff val="2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Diamond 54"/>
            <p:cNvSpPr/>
            <p:nvPr/>
          </p:nvSpPr>
          <p:spPr bwMode="auto">
            <a:xfrm>
              <a:off x="5338719" y="2664252"/>
              <a:ext cx="979529" cy="979528"/>
            </a:xfrm>
            <a:prstGeom prst="diamond">
              <a:avLst/>
            </a:prstGeom>
            <a:solidFill>
              <a:srgbClr val="FFC000"/>
            </a:solid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4" name="Diamond 55"/>
            <p:cNvSpPr/>
            <p:nvPr/>
          </p:nvSpPr>
          <p:spPr bwMode="auto">
            <a:xfrm rot="5400000">
              <a:off x="6176970" y="1832281"/>
              <a:ext cx="979528" cy="979529"/>
            </a:xfrm>
            <a:prstGeom prst="diamond">
              <a:avLst/>
            </a:prstGeom>
            <a:solidFill>
              <a:srgbClr val="0FA0D7"/>
            </a:solidFill>
            <a:ln w="19050">
              <a:noFill/>
              <a:round/>
              <a:headEnd/>
              <a:tailEnd/>
            </a:ln>
          </p:spPr>
          <p:txBody>
            <a:bodyPr anchor="ctr"/>
            <a:lstStyle/>
            <a:p>
              <a:pPr algn="ctr"/>
              <a:endParaRPr/>
            </a:p>
          </p:txBody>
        </p:sp>
        <p:grpSp>
          <p:nvGrpSpPr>
            <p:cNvPr id="15" name="Group 56"/>
            <p:cNvGrpSpPr/>
            <p:nvPr/>
          </p:nvGrpSpPr>
          <p:grpSpPr>
            <a:xfrm>
              <a:off x="2295559" y="2942166"/>
              <a:ext cx="353571" cy="423674"/>
              <a:chOff x="3735388" y="3473450"/>
              <a:chExt cx="184150" cy="220663"/>
            </a:xfrm>
            <a:solidFill>
              <a:schemeClr val="bg1"/>
            </a:solidFill>
          </p:grpSpPr>
          <p:sp>
            <p:nvSpPr>
              <p:cNvPr id="58" name="Freeform: Shape 57"/>
              <p:cNvSpPr>
                <a:spLocks/>
              </p:cNvSpPr>
              <p:nvPr/>
            </p:nvSpPr>
            <p:spPr bwMode="auto">
              <a:xfrm>
                <a:off x="3773488" y="3473450"/>
                <a:ext cx="104775" cy="104775"/>
              </a:xfrm>
              <a:custGeom>
                <a:avLst/>
                <a:gdLst/>
                <a:ahLst/>
                <a:cxnLst>
                  <a:cxn ang="0">
                    <a:pos x="21" y="41"/>
                  </a:cxn>
                  <a:cxn ang="0">
                    <a:pos x="41" y="21"/>
                  </a:cxn>
                  <a:cxn ang="0">
                    <a:pos x="21" y="0"/>
                  </a:cxn>
                  <a:cxn ang="0">
                    <a:pos x="0" y="21"/>
                  </a:cxn>
                  <a:cxn ang="0">
                    <a:pos x="21" y="41"/>
                  </a:cxn>
                  <a:cxn ang="0">
                    <a:pos x="21" y="6"/>
                  </a:cxn>
                  <a:cxn ang="0">
                    <a:pos x="36" y="21"/>
                  </a:cxn>
                  <a:cxn ang="0">
                    <a:pos x="21" y="36"/>
                  </a:cxn>
                  <a:cxn ang="0">
                    <a:pos x="6" y="21"/>
                  </a:cxn>
                  <a:cxn ang="0">
                    <a:pos x="21" y="6"/>
                  </a:cxn>
                </a:cxnLst>
                <a:rect l="0" t="0" r="r" b="b"/>
                <a:pathLst>
                  <a:path w="41" h="41">
                    <a:moveTo>
                      <a:pt x="21" y="41"/>
                    </a:moveTo>
                    <a:cubicBezTo>
                      <a:pt x="32" y="41"/>
                      <a:pt x="41" y="32"/>
                      <a:pt x="41" y="21"/>
                    </a:cubicBezTo>
                    <a:cubicBezTo>
                      <a:pt x="41" y="9"/>
                      <a:pt x="32" y="0"/>
                      <a:pt x="21" y="0"/>
                    </a:cubicBezTo>
                    <a:cubicBezTo>
                      <a:pt x="10" y="0"/>
                      <a:pt x="0" y="9"/>
                      <a:pt x="0" y="21"/>
                    </a:cubicBezTo>
                    <a:cubicBezTo>
                      <a:pt x="0" y="32"/>
                      <a:pt x="10" y="41"/>
                      <a:pt x="21" y="41"/>
                    </a:cubicBezTo>
                    <a:close/>
                    <a:moveTo>
                      <a:pt x="21" y="6"/>
                    </a:moveTo>
                    <a:cubicBezTo>
                      <a:pt x="29" y="6"/>
                      <a:pt x="36" y="12"/>
                      <a:pt x="36" y="21"/>
                    </a:cubicBezTo>
                    <a:cubicBezTo>
                      <a:pt x="36" y="29"/>
                      <a:pt x="29" y="36"/>
                      <a:pt x="21" y="36"/>
                    </a:cubicBezTo>
                    <a:cubicBezTo>
                      <a:pt x="12" y="36"/>
                      <a:pt x="6" y="29"/>
                      <a:pt x="6" y="21"/>
                    </a:cubicBezTo>
                    <a:cubicBezTo>
                      <a:pt x="6" y="12"/>
                      <a:pt x="12" y="6"/>
                      <a:pt x="2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9" name="Freeform: Shape 58"/>
              <p:cNvSpPr>
                <a:spLocks/>
              </p:cNvSpPr>
              <p:nvPr/>
            </p:nvSpPr>
            <p:spPr bwMode="auto">
              <a:xfrm>
                <a:off x="3735388" y="3586163"/>
                <a:ext cx="184150" cy="107950"/>
              </a:xfrm>
              <a:custGeom>
                <a:avLst/>
                <a:gdLst/>
                <a:ahLst/>
                <a:cxnLst>
                  <a:cxn ang="0">
                    <a:pos x="71" y="19"/>
                  </a:cxn>
                  <a:cxn ang="0">
                    <a:pos x="48" y="0"/>
                  </a:cxn>
                  <a:cxn ang="0">
                    <a:pos x="45" y="1"/>
                  </a:cxn>
                  <a:cxn ang="0">
                    <a:pos x="36" y="12"/>
                  </a:cxn>
                  <a:cxn ang="0">
                    <a:pos x="27" y="1"/>
                  </a:cxn>
                  <a:cxn ang="0">
                    <a:pos x="24" y="0"/>
                  </a:cxn>
                  <a:cxn ang="0">
                    <a:pos x="0" y="19"/>
                  </a:cxn>
                  <a:cxn ang="0">
                    <a:pos x="0" y="21"/>
                  </a:cxn>
                  <a:cxn ang="0">
                    <a:pos x="36" y="42"/>
                  </a:cxn>
                  <a:cxn ang="0">
                    <a:pos x="71" y="21"/>
                  </a:cxn>
                  <a:cxn ang="0">
                    <a:pos x="71" y="19"/>
                  </a:cxn>
                  <a:cxn ang="0">
                    <a:pos x="49" y="6"/>
                  </a:cxn>
                  <a:cxn ang="0">
                    <a:pos x="53" y="8"/>
                  </a:cxn>
                  <a:cxn ang="0">
                    <a:pos x="44" y="20"/>
                  </a:cxn>
                  <a:cxn ang="0">
                    <a:pos x="42" y="18"/>
                  </a:cxn>
                  <a:cxn ang="0">
                    <a:pos x="39" y="16"/>
                  </a:cxn>
                  <a:cxn ang="0">
                    <a:pos x="49" y="6"/>
                  </a:cxn>
                  <a:cxn ang="0">
                    <a:pos x="32" y="16"/>
                  </a:cxn>
                  <a:cxn ang="0">
                    <a:pos x="29" y="18"/>
                  </a:cxn>
                  <a:cxn ang="0">
                    <a:pos x="28" y="20"/>
                  </a:cxn>
                  <a:cxn ang="0">
                    <a:pos x="19" y="8"/>
                  </a:cxn>
                  <a:cxn ang="0">
                    <a:pos x="23" y="6"/>
                  </a:cxn>
                  <a:cxn ang="0">
                    <a:pos x="32" y="16"/>
                  </a:cxn>
                  <a:cxn ang="0">
                    <a:pos x="38" y="36"/>
                  </a:cxn>
                  <a:cxn ang="0">
                    <a:pos x="38" y="24"/>
                  </a:cxn>
                  <a:cxn ang="0">
                    <a:pos x="36" y="23"/>
                  </a:cxn>
                  <a:cxn ang="0">
                    <a:pos x="34" y="24"/>
                  </a:cxn>
                  <a:cxn ang="0">
                    <a:pos x="34" y="36"/>
                  </a:cxn>
                  <a:cxn ang="0">
                    <a:pos x="6" y="20"/>
                  </a:cxn>
                  <a:cxn ang="0">
                    <a:pos x="16" y="10"/>
                  </a:cxn>
                  <a:cxn ang="0">
                    <a:pos x="27" y="23"/>
                  </a:cxn>
                  <a:cxn ang="0">
                    <a:pos x="29" y="23"/>
                  </a:cxn>
                  <a:cxn ang="0">
                    <a:pos x="32" y="21"/>
                  </a:cxn>
                  <a:cxn ang="0">
                    <a:pos x="36" y="18"/>
                  </a:cxn>
                  <a:cxn ang="0">
                    <a:pos x="40" y="21"/>
                  </a:cxn>
                  <a:cxn ang="0">
                    <a:pos x="43" y="23"/>
                  </a:cxn>
                  <a:cxn ang="0">
                    <a:pos x="44" y="24"/>
                  </a:cxn>
                  <a:cxn ang="0">
                    <a:pos x="45" y="23"/>
                  </a:cxn>
                  <a:cxn ang="0">
                    <a:pos x="56" y="10"/>
                  </a:cxn>
                  <a:cxn ang="0">
                    <a:pos x="66" y="20"/>
                  </a:cxn>
                  <a:cxn ang="0">
                    <a:pos x="38" y="36"/>
                  </a:cxn>
                </a:cxnLst>
                <a:rect l="0" t="0" r="r" b="b"/>
                <a:pathLst>
                  <a:path w="72" h="42">
                    <a:moveTo>
                      <a:pt x="71" y="19"/>
                    </a:moveTo>
                    <a:cubicBezTo>
                      <a:pt x="66" y="10"/>
                      <a:pt x="58" y="3"/>
                      <a:pt x="48" y="0"/>
                    </a:cubicBezTo>
                    <a:cubicBezTo>
                      <a:pt x="47" y="0"/>
                      <a:pt x="46" y="0"/>
                      <a:pt x="45" y="1"/>
                    </a:cubicBezTo>
                    <a:cubicBezTo>
                      <a:pt x="43" y="6"/>
                      <a:pt x="40" y="9"/>
                      <a:pt x="36" y="12"/>
                    </a:cubicBezTo>
                    <a:cubicBezTo>
                      <a:pt x="32" y="9"/>
                      <a:pt x="29" y="6"/>
                      <a:pt x="27" y="1"/>
                    </a:cubicBezTo>
                    <a:cubicBezTo>
                      <a:pt x="26" y="0"/>
                      <a:pt x="25" y="0"/>
                      <a:pt x="24" y="0"/>
                    </a:cubicBezTo>
                    <a:cubicBezTo>
                      <a:pt x="14" y="3"/>
                      <a:pt x="6" y="10"/>
                      <a:pt x="0" y="19"/>
                    </a:cubicBezTo>
                    <a:cubicBezTo>
                      <a:pt x="0" y="19"/>
                      <a:pt x="0" y="20"/>
                      <a:pt x="0" y="21"/>
                    </a:cubicBezTo>
                    <a:cubicBezTo>
                      <a:pt x="8" y="34"/>
                      <a:pt x="21" y="42"/>
                      <a:pt x="36" y="42"/>
                    </a:cubicBezTo>
                    <a:cubicBezTo>
                      <a:pt x="50" y="42"/>
                      <a:pt x="64" y="34"/>
                      <a:pt x="71" y="21"/>
                    </a:cubicBezTo>
                    <a:cubicBezTo>
                      <a:pt x="72" y="20"/>
                      <a:pt x="72" y="19"/>
                      <a:pt x="71" y="19"/>
                    </a:cubicBezTo>
                    <a:close/>
                    <a:moveTo>
                      <a:pt x="49" y="6"/>
                    </a:moveTo>
                    <a:cubicBezTo>
                      <a:pt x="50" y="6"/>
                      <a:pt x="52" y="7"/>
                      <a:pt x="53" y="8"/>
                    </a:cubicBezTo>
                    <a:cubicBezTo>
                      <a:pt x="51" y="12"/>
                      <a:pt x="48" y="16"/>
                      <a:pt x="44" y="20"/>
                    </a:cubicBezTo>
                    <a:cubicBezTo>
                      <a:pt x="43" y="19"/>
                      <a:pt x="43" y="19"/>
                      <a:pt x="42" y="18"/>
                    </a:cubicBezTo>
                    <a:cubicBezTo>
                      <a:pt x="41" y="18"/>
                      <a:pt x="40" y="17"/>
                      <a:pt x="39" y="16"/>
                    </a:cubicBezTo>
                    <a:cubicBezTo>
                      <a:pt x="43" y="13"/>
                      <a:pt x="46" y="10"/>
                      <a:pt x="49" y="6"/>
                    </a:cubicBezTo>
                    <a:close/>
                    <a:moveTo>
                      <a:pt x="32" y="16"/>
                    </a:moveTo>
                    <a:cubicBezTo>
                      <a:pt x="31" y="17"/>
                      <a:pt x="30" y="18"/>
                      <a:pt x="29" y="18"/>
                    </a:cubicBezTo>
                    <a:cubicBezTo>
                      <a:pt x="29" y="19"/>
                      <a:pt x="28" y="19"/>
                      <a:pt x="28" y="20"/>
                    </a:cubicBezTo>
                    <a:cubicBezTo>
                      <a:pt x="24" y="16"/>
                      <a:pt x="21" y="12"/>
                      <a:pt x="19" y="8"/>
                    </a:cubicBezTo>
                    <a:cubicBezTo>
                      <a:pt x="20" y="7"/>
                      <a:pt x="22" y="6"/>
                      <a:pt x="23" y="6"/>
                    </a:cubicBezTo>
                    <a:cubicBezTo>
                      <a:pt x="25" y="10"/>
                      <a:pt x="29" y="13"/>
                      <a:pt x="32" y="16"/>
                    </a:cubicBezTo>
                    <a:close/>
                    <a:moveTo>
                      <a:pt x="38" y="36"/>
                    </a:moveTo>
                    <a:cubicBezTo>
                      <a:pt x="38" y="24"/>
                      <a:pt x="38" y="24"/>
                      <a:pt x="38" y="24"/>
                    </a:cubicBezTo>
                    <a:cubicBezTo>
                      <a:pt x="38" y="23"/>
                      <a:pt x="37" y="23"/>
                      <a:pt x="36" y="23"/>
                    </a:cubicBezTo>
                    <a:cubicBezTo>
                      <a:pt x="35" y="23"/>
                      <a:pt x="34" y="23"/>
                      <a:pt x="34" y="24"/>
                    </a:cubicBezTo>
                    <a:cubicBezTo>
                      <a:pt x="34" y="36"/>
                      <a:pt x="34" y="36"/>
                      <a:pt x="34" y="36"/>
                    </a:cubicBezTo>
                    <a:cubicBezTo>
                      <a:pt x="23" y="36"/>
                      <a:pt x="12" y="30"/>
                      <a:pt x="6" y="20"/>
                    </a:cubicBezTo>
                    <a:cubicBezTo>
                      <a:pt x="8" y="16"/>
                      <a:pt x="12" y="12"/>
                      <a:pt x="16" y="10"/>
                    </a:cubicBezTo>
                    <a:cubicBezTo>
                      <a:pt x="18" y="14"/>
                      <a:pt x="22" y="19"/>
                      <a:pt x="27" y="23"/>
                    </a:cubicBezTo>
                    <a:cubicBezTo>
                      <a:pt x="27" y="24"/>
                      <a:pt x="28" y="24"/>
                      <a:pt x="29" y="23"/>
                    </a:cubicBezTo>
                    <a:cubicBezTo>
                      <a:pt x="30" y="23"/>
                      <a:pt x="31" y="22"/>
                      <a:pt x="32" y="21"/>
                    </a:cubicBezTo>
                    <a:cubicBezTo>
                      <a:pt x="33" y="20"/>
                      <a:pt x="34" y="19"/>
                      <a:pt x="36" y="18"/>
                    </a:cubicBezTo>
                    <a:cubicBezTo>
                      <a:pt x="37" y="19"/>
                      <a:pt x="39" y="20"/>
                      <a:pt x="40" y="21"/>
                    </a:cubicBezTo>
                    <a:cubicBezTo>
                      <a:pt x="41" y="22"/>
                      <a:pt x="42" y="23"/>
                      <a:pt x="43" y="23"/>
                    </a:cubicBezTo>
                    <a:cubicBezTo>
                      <a:pt x="43" y="24"/>
                      <a:pt x="43" y="24"/>
                      <a:pt x="44" y="24"/>
                    </a:cubicBezTo>
                    <a:cubicBezTo>
                      <a:pt x="44" y="24"/>
                      <a:pt x="45" y="24"/>
                      <a:pt x="45" y="23"/>
                    </a:cubicBezTo>
                    <a:cubicBezTo>
                      <a:pt x="50" y="19"/>
                      <a:pt x="53" y="14"/>
                      <a:pt x="56" y="10"/>
                    </a:cubicBezTo>
                    <a:cubicBezTo>
                      <a:pt x="60" y="12"/>
                      <a:pt x="63" y="16"/>
                      <a:pt x="66" y="20"/>
                    </a:cubicBezTo>
                    <a:cubicBezTo>
                      <a:pt x="60" y="30"/>
                      <a:pt x="49" y="36"/>
                      <a:pt x="38" y="3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6" name="Group 59"/>
            <p:cNvGrpSpPr/>
            <p:nvPr/>
          </p:nvGrpSpPr>
          <p:grpSpPr>
            <a:xfrm>
              <a:off x="3170339" y="2183964"/>
              <a:ext cx="280737" cy="276161"/>
              <a:chOff x="4797425" y="4017963"/>
              <a:chExt cx="195263" cy="192088"/>
            </a:xfrm>
            <a:solidFill>
              <a:schemeClr val="bg1"/>
            </a:solidFill>
          </p:grpSpPr>
          <p:sp>
            <p:nvSpPr>
              <p:cNvPr id="53" name="Freeform: Shape 60"/>
              <p:cNvSpPr>
                <a:spLocks/>
              </p:cNvSpPr>
              <p:nvPr/>
            </p:nvSpPr>
            <p:spPr bwMode="auto">
              <a:xfrm>
                <a:off x="4833938" y="4017963"/>
                <a:ext cx="7938" cy="95250"/>
              </a:xfrm>
              <a:custGeom>
                <a:avLst/>
                <a:gdLst/>
                <a:ahLst/>
                <a:cxnLst>
                  <a:cxn ang="0">
                    <a:pos x="1" y="37"/>
                  </a:cxn>
                  <a:cxn ang="0">
                    <a:pos x="3" y="35"/>
                  </a:cxn>
                  <a:cxn ang="0">
                    <a:pos x="3" y="1"/>
                  </a:cxn>
                  <a:cxn ang="0">
                    <a:pos x="1" y="0"/>
                  </a:cxn>
                  <a:cxn ang="0">
                    <a:pos x="0" y="1"/>
                  </a:cxn>
                  <a:cxn ang="0">
                    <a:pos x="0" y="35"/>
                  </a:cxn>
                  <a:cxn ang="0">
                    <a:pos x="1" y="37"/>
                  </a:cxn>
                </a:cxnLst>
                <a:rect l="0" t="0" r="r" b="b"/>
                <a:pathLst>
                  <a:path w="3" h="37">
                    <a:moveTo>
                      <a:pt x="1" y="37"/>
                    </a:moveTo>
                    <a:cubicBezTo>
                      <a:pt x="2" y="37"/>
                      <a:pt x="3" y="36"/>
                      <a:pt x="3" y="35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2" y="0"/>
                      <a:pt x="1" y="0"/>
                    </a:cubicBezTo>
                    <a:cubicBezTo>
                      <a:pt x="0" y="0"/>
                      <a:pt x="0" y="0"/>
                      <a:pt x="0" y="1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0" y="36"/>
                      <a:pt x="0" y="37"/>
                      <a:pt x="1" y="37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4" name="Freeform: Shape 61"/>
              <p:cNvSpPr>
                <a:spLocks/>
              </p:cNvSpPr>
              <p:nvPr/>
            </p:nvSpPr>
            <p:spPr bwMode="auto">
              <a:xfrm>
                <a:off x="4860925" y="4017963"/>
                <a:ext cx="11113" cy="58738"/>
              </a:xfrm>
              <a:custGeom>
                <a:avLst/>
                <a:gdLst/>
                <a:ahLst/>
                <a:cxnLst>
                  <a:cxn ang="0">
                    <a:pos x="2" y="23"/>
                  </a:cxn>
                  <a:cxn ang="0">
                    <a:pos x="4" y="21"/>
                  </a:cxn>
                  <a:cxn ang="0">
                    <a:pos x="4" y="1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0" y="21"/>
                  </a:cxn>
                  <a:cxn ang="0">
                    <a:pos x="2" y="23"/>
                  </a:cxn>
                </a:cxnLst>
                <a:rect l="0" t="0" r="r" b="b"/>
                <a:pathLst>
                  <a:path w="4" h="23">
                    <a:moveTo>
                      <a:pt x="2" y="23"/>
                    </a:moveTo>
                    <a:cubicBezTo>
                      <a:pt x="3" y="23"/>
                      <a:pt x="4" y="22"/>
                      <a:pt x="4" y="21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4" y="0"/>
                      <a:pt x="3" y="0"/>
                      <a:pt x="2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2"/>
                      <a:pt x="1" y="23"/>
                      <a:pt x="2" y="23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5" name="Freeform: Shape 62"/>
              <p:cNvSpPr>
                <a:spLocks/>
              </p:cNvSpPr>
              <p:nvPr/>
            </p:nvSpPr>
            <p:spPr bwMode="auto">
              <a:xfrm>
                <a:off x="4892675" y="4017963"/>
                <a:ext cx="7938" cy="76200"/>
              </a:xfrm>
              <a:custGeom>
                <a:avLst/>
                <a:gdLst/>
                <a:ahLst/>
                <a:cxnLst>
                  <a:cxn ang="0">
                    <a:pos x="2" y="30"/>
                  </a:cxn>
                  <a:cxn ang="0">
                    <a:pos x="3" y="28"/>
                  </a:cxn>
                  <a:cxn ang="0">
                    <a:pos x="3" y="1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0" y="28"/>
                  </a:cxn>
                  <a:cxn ang="0">
                    <a:pos x="2" y="30"/>
                  </a:cxn>
                </a:cxnLst>
                <a:rect l="0" t="0" r="r" b="b"/>
                <a:pathLst>
                  <a:path w="3" h="30">
                    <a:moveTo>
                      <a:pt x="2" y="30"/>
                    </a:moveTo>
                    <a:cubicBezTo>
                      <a:pt x="3" y="30"/>
                      <a:pt x="3" y="29"/>
                      <a:pt x="3" y="28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3" y="0"/>
                      <a:pt x="2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9"/>
                      <a:pt x="1" y="30"/>
                      <a:pt x="2" y="3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6" name="Freeform: Shape 63"/>
              <p:cNvSpPr>
                <a:spLocks/>
              </p:cNvSpPr>
              <p:nvPr/>
            </p:nvSpPr>
            <p:spPr bwMode="auto">
              <a:xfrm>
                <a:off x="4922838" y="4017963"/>
                <a:ext cx="7938" cy="38100"/>
              </a:xfrm>
              <a:custGeom>
                <a:avLst/>
                <a:gdLst/>
                <a:ahLst/>
                <a:cxnLst>
                  <a:cxn ang="0">
                    <a:pos x="2" y="15"/>
                  </a:cxn>
                  <a:cxn ang="0">
                    <a:pos x="3" y="14"/>
                  </a:cxn>
                  <a:cxn ang="0">
                    <a:pos x="3" y="1"/>
                  </a:cxn>
                  <a:cxn ang="0">
                    <a:pos x="2" y="0"/>
                  </a:cxn>
                  <a:cxn ang="0">
                    <a:pos x="0" y="1"/>
                  </a:cxn>
                  <a:cxn ang="0">
                    <a:pos x="0" y="14"/>
                  </a:cxn>
                  <a:cxn ang="0">
                    <a:pos x="2" y="15"/>
                  </a:cxn>
                </a:cxnLst>
                <a:rect l="0" t="0" r="r" b="b"/>
                <a:pathLst>
                  <a:path w="3" h="15">
                    <a:moveTo>
                      <a:pt x="2" y="15"/>
                    </a:moveTo>
                    <a:cubicBezTo>
                      <a:pt x="2" y="15"/>
                      <a:pt x="3" y="15"/>
                      <a:pt x="3" y="14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3" y="0"/>
                      <a:pt x="2" y="0"/>
                      <a:pt x="2" y="0"/>
                    </a:cubicBezTo>
                    <a:cubicBezTo>
                      <a:pt x="1" y="0"/>
                      <a:pt x="0" y="0"/>
                      <a:pt x="0" y="1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0" y="15"/>
                      <a:pt x="1" y="15"/>
                      <a:pt x="2" y="15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7" name="Freeform: Shape 64"/>
              <p:cNvSpPr>
                <a:spLocks/>
              </p:cNvSpPr>
              <p:nvPr/>
            </p:nvSpPr>
            <p:spPr bwMode="auto">
              <a:xfrm>
                <a:off x="4797425" y="4017963"/>
                <a:ext cx="195263" cy="192088"/>
              </a:xfrm>
              <a:custGeom>
                <a:avLst/>
                <a:gdLst/>
                <a:ahLst/>
                <a:cxnLst>
                  <a:cxn ang="0">
                    <a:pos x="73" y="23"/>
                  </a:cxn>
                  <a:cxn ang="0">
                    <a:pos x="64" y="70"/>
                  </a:cxn>
                  <a:cxn ang="0">
                    <a:pos x="62" y="32"/>
                  </a:cxn>
                  <a:cxn ang="0">
                    <a:pos x="61" y="70"/>
                  </a:cxn>
                  <a:cxn ang="0">
                    <a:pos x="52" y="51"/>
                  </a:cxn>
                  <a:cxn ang="0">
                    <a:pos x="49" y="51"/>
                  </a:cxn>
                  <a:cxn ang="0">
                    <a:pos x="40" y="70"/>
                  </a:cxn>
                  <a:cxn ang="0">
                    <a:pos x="39" y="57"/>
                  </a:cxn>
                  <a:cxn ang="0">
                    <a:pos x="37" y="70"/>
                  </a:cxn>
                  <a:cxn ang="0">
                    <a:pos x="29" y="56"/>
                  </a:cxn>
                  <a:cxn ang="0">
                    <a:pos x="25" y="56"/>
                  </a:cxn>
                  <a:cxn ang="0">
                    <a:pos x="17" y="70"/>
                  </a:cxn>
                  <a:cxn ang="0">
                    <a:pos x="15" y="67"/>
                  </a:cxn>
                  <a:cxn ang="0">
                    <a:pos x="14" y="70"/>
                  </a:cxn>
                  <a:cxn ang="0">
                    <a:pos x="28" y="39"/>
                  </a:cxn>
                  <a:cxn ang="0">
                    <a:pos x="43" y="46"/>
                  </a:cxn>
                  <a:cxn ang="0">
                    <a:pos x="71" y="14"/>
                  </a:cxn>
                  <a:cxn ang="0">
                    <a:pos x="74" y="16"/>
                  </a:cxn>
                  <a:cxn ang="0">
                    <a:pos x="73" y="2"/>
                  </a:cxn>
                  <a:cxn ang="0">
                    <a:pos x="71" y="0"/>
                  </a:cxn>
                  <a:cxn ang="0">
                    <a:pos x="58" y="5"/>
                  </a:cxn>
                  <a:cxn ang="0">
                    <a:pos x="66" y="6"/>
                  </a:cxn>
                  <a:cxn ang="0">
                    <a:pos x="28" y="34"/>
                  </a:cxn>
                  <a:cxn ang="0">
                    <a:pos x="5" y="65"/>
                  </a:cxn>
                  <a:cxn ang="0">
                    <a:pos x="2" y="0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73"/>
                  </a:cxn>
                  <a:cxn ang="0">
                    <a:pos x="0" y="73"/>
                  </a:cxn>
                  <a:cxn ang="0">
                    <a:pos x="0" y="74"/>
                  </a:cxn>
                  <a:cxn ang="0">
                    <a:pos x="1" y="74"/>
                  </a:cxn>
                  <a:cxn ang="0">
                    <a:pos x="1" y="74"/>
                  </a:cxn>
                  <a:cxn ang="0">
                    <a:pos x="1" y="74"/>
                  </a:cxn>
                  <a:cxn ang="0">
                    <a:pos x="1" y="75"/>
                  </a:cxn>
                  <a:cxn ang="0">
                    <a:pos x="2" y="75"/>
                  </a:cxn>
                  <a:cxn ang="0">
                    <a:pos x="2" y="75"/>
                  </a:cxn>
                  <a:cxn ang="0">
                    <a:pos x="73" y="75"/>
                  </a:cxn>
                  <a:cxn ang="0">
                    <a:pos x="76" y="72"/>
                  </a:cxn>
                  <a:cxn ang="0">
                    <a:pos x="74" y="22"/>
                  </a:cxn>
                </a:cxnLst>
                <a:rect l="0" t="0" r="r" b="b"/>
                <a:pathLst>
                  <a:path w="76" h="75">
                    <a:moveTo>
                      <a:pt x="74" y="22"/>
                    </a:moveTo>
                    <a:cubicBezTo>
                      <a:pt x="73" y="22"/>
                      <a:pt x="73" y="22"/>
                      <a:pt x="73" y="23"/>
                    </a:cubicBezTo>
                    <a:cubicBezTo>
                      <a:pt x="73" y="70"/>
                      <a:pt x="73" y="70"/>
                      <a:pt x="73" y="70"/>
                    </a:cubicBezTo>
                    <a:cubicBezTo>
                      <a:pt x="64" y="70"/>
                      <a:pt x="64" y="70"/>
                      <a:pt x="64" y="70"/>
                    </a:cubicBezTo>
                    <a:cubicBezTo>
                      <a:pt x="64" y="34"/>
                      <a:pt x="64" y="34"/>
                      <a:pt x="64" y="34"/>
                    </a:cubicBezTo>
                    <a:cubicBezTo>
                      <a:pt x="64" y="33"/>
                      <a:pt x="63" y="32"/>
                      <a:pt x="62" y="32"/>
                    </a:cubicBezTo>
                    <a:cubicBezTo>
                      <a:pt x="62" y="32"/>
                      <a:pt x="61" y="33"/>
                      <a:pt x="61" y="34"/>
                    </a:cubicBezTo>
                    <a:cubicBezTo>
                      <a:pt x="61" y="70"/>
                      <a:pt x="61" y="70"/>
                      <a:pt x="61" y="70"/>
                    </a:cubicBezTo>
                    <a:cubicBezTo>
                      <a:pt x="52" y="70"/>
                      <a:pt x="52" y="70"/>
                      <a:pt x="52" y="70"/>
                    </a:cubicBezTo>
                    <a:cubicBezTo>
                      <a:pt x="52" y="51"/>
                      <a:pt x="52" y="51"/>
                      <a:pt x="52" y="51"/>
                    </a:cubicBezTo>
                    <a:cubicBezTo>
                      <a:pt x="52" y="50"/>
                      <a:pt x="51" y="49"/>
                      <a:pt x="51" y="49"/>
                    </a:cubicBezTo>
                    <a:cubicBezTo>
                      <a:pt x="50" y="49"/>
                      <a:pt x="49" y="50"/>
                      <a:pt x="49" y="51"/>
                    </a:cubicBezTo>
                    <a:cubicBezTo>
                      <a:pt x="49" y="70"/>
                      <a:pt x="49" y="70"/>
                      <a:pt x="49" y="70"/>
                    </a:cubicBezTo>
                    <a:cubicBezTo>
                      <a:pt x="40" y="70"/>
                      <a:pt x="40" y="70"/>
                      <a:pt x="40" y="70"/>
                    </a:cubicBezTo>
                    <a:cubicBezTo>
                      <a:pt x="40" y="58"/>
                      <a:pt x="40" y="58"/>
                      <a:pt x="40" y="58"/>
                    </a:cubicBezTo>
                    <a:cubicBezTo>
                      <a:pt x="40" y="57"/>
                      <a:pt x="40" y="57"/>
                      <a:pt x="39" y="57"/>
                    </a:cubicBezTo>
                    <a:cubicBezTo>
                      <a:pt x="38" y="57"/>
                      <a:pt x="37" y="57"/>
                      <a:pt x="37" y="58"/>
                    </a:cubicBezTo>
                    <a:cubicBezTo>
                      <a:pt x="37" y="70"/>
                      <a:pt x="37" y="70"/>
                      <a:pt x="37" y="70"/>
                    </a:cubicBezTo>
                    <a:cubicBezTo>
                      <a:pt x="29" y="70"/>
                      <a:pt x="29" y="70"/>
                      <a:pt x="29" y="70"/>
                    </a:cubicBezTo>
                    <a:cubicBezTo>
                      <a:pt x="29" y="56"/>
                      <a:pt x="29" y="56"/>
                      <a:pt x="29" y="56"/>
                    </a:cubicBezTo>
                    <a:cubicBezTo>
                      <a:pt x="29" y="55"/>
                      <a:pt x="28" y="54"/>
                      <a:pt x="27" y="54"/>
                    </a:cubicBezTo>
                    <a:cubicBezTo>
                      <a:pt x="26" y="54"/>
                      <a:pt x="25" y="55"/>
                      <a:pt x="25" y="56"/>
                    </a:cubicBezTo>
                    <a:cubicBezTo>
                      <a:pt x="25" y="70"/>
                      <a:pt x="25" y="70"/>
                      <a:pt x="25" y="70"/>
                    </a:cubicBezTo>
                    <a:cubicBezTo>
                      <a:pt x="17" y="70"/>
                      <a:pt x="17" y="70"/>
                      <a:pt x="17" y="70"/>
                    </a:cubicBezTo>
                    <a:cubicBezTo>
                      <a:pt x="17" y="68"/>
                      <a:pt x="17" y="68"/>
                      <a:pt x="17" y="68"/>
                    </a:cubicBezTo>
                    <a:cubicBezTo>
                      <a:pt x="17" y="68"/>
                      <a:pt x="16" y="67"/>
                      <a:pt x="15" y="67"/>
                    </a:cubicBezTo>
                    <a:cubicBezTo>
                      <a:pt x="14" y="67"/>
                      <a:pt x="14" y="68"/>
                      <a:pt x="14" y="68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7" y="70"/>
                      <a:pt x="7" y="70"/>
                      <a:pt x="7" y="70"/>
                    </a:cubicBezTo>
                    <a:cubicBezTo>
                      <a:pt x="28" y="39"/>
                      <a:pt x="28" y="39"/>
                      <a:pt x="28" y="39"/>
                    </a:cubicBezTo>
                    <a:cubicBezTo>
                      <a:pt x="40" y="47"/>
                      <a:pt x="40" y="47"/>
                      <a:pt x="40" y="47"/>
                    </a:cubicBezTo>
                    <a:cubicBezTo>
                      <a:pt x="41" y="47"/>
                      <a:pt x="43" y="47"/>
                      <a:pt x="43" y="46"/>
                    </a:cubicBezTo>
                    <a:cubicBezTo>
                      <a:pt x="70" y="8"/>
                      <a:pt x="70" y="8"/>
                      <a:pt x="70" y="8"/>
                    </a:cubicBezTo>
                    <a:cubicBezTo>
                      <a:pt x="71" y="14"/>
                      <a:pt x="71" y="14"/>
                      <a:pt x="71" y="14"/>
                    </a:cubicBezTo>
                    <a:cubicBezTo>
                      <a:pt x="71" y="15"/>
                      <a:pt x="72" y="16"/>
                      <a:pt x="73" y="16"/>
                    </a:cubicBezTo>
                    <a:cubicBezTo>
                      <a:pt x="73" y="16"/>
                      <a:pt x="73" y="16"/>
                      <a:pt x="74" y="16"/>
                    </a:cubicBezTo>
                    <a:cubicBezTo>
                      <a:pt x="75" y="15"/>
                      <a:pt x="76" y="14"/>
                      <a:pt x="76" y="13"/>
                    </a:cubicBezTo>
                    <a:cubicBezTo>
                      <a:pt x="73" y="2"/>
                      <a:pt x="73" y="2"/>
                      <a:pt x="73" y="2"/>
                    </a:cubicBezTo>
                    <a:cubicBezTo>
                      <a:pt x="73" y="1"/>
                      <a:pt x="73" y="1"/>
                      <a:pt x="72" y="1"/>
                    </a:cubicBezTo>
                    <a:cubicBezTo>
                      <a:pt x="72" y="0"/>
                      <a:pt x="71" y="0"/>
                      <a:pt x="71" y="0"/>
                    </a:cubicBezTo>
                    <a:cubicBezTo>
                      <a:pt x="60" y="2"/>
                      <a:pt x="60" y="2"/>
                      <a:pt x="60" y="2"/>
                    </a:cubicBezTo>
                    <a:cubicBezTo>
                      <a:pt x="58" y="2"/>
                      <a:pt x="58" y="4"/>
                      <a:pt x="58" y="5"/>
                    </a:cubicBezTo>
                    <a:cubicBezTo>
                      <a:pt x="58" y="6"/>
                      <a:pt x="59" y="7"/>
                      <a:pt x="61" y="7"/>
                    </a:cubicBezTo>
                    <a:cubicBezTo>
                      <a:pt x="66" y="6"/>
                      <a:pt x="66" y="6"/>
                      <a:pt x="66" y="6"/>
                    </a:cubicBezTo>
                    <a:cubicBezTo>
                      <a:pt x="41" y="42"/>
                      <a:pt x="41" y="42"/>
                      <a:pt x="41" y="42"/>
                    </a:cubicBezTo>
                    <a:cubicBezTo>
                      <a:pt x="28" y="34"/>
                      <a:pt x="28" y="34"/>
                      <a:pt x="28" y="34"/>
                    </a:cubicBezTo>
                    <a:cubicBezTo>
                      <a:pt x="27" y="33"/>
                      <a:pt x="26" y="34"/>
                      <a:pt x="25" y="3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1"/>
                      <a:pt x="4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1" y="74"/>
                      <a:pt x="1" y="74"/>
                      <a:pt x="1" y="74"/>
                    </a:cubicBezTo>
                    <a:cubicBezTo>
                      <a:pt x="1" y="74"/>
                      <a:pt x="1" y="74"/>
                      <a:pt x="1" y="74"/>
                    </a:cubicBezTo>
                    <a:cubicBezTo>
                      <a:pt x="1" y="74"/>
                      <a:pt x="1" y="74"/>
                      <a:pt x="1" y="74"/>
                    </a:cubicBezTo>
                    <a:cubicBezTo>
                      <a:pt x="1" y="74"/>
                      <a:pt x="1" y="74"/>
                      <a:pt x="1" y="74"/>
                    </a:cubicBezTo>
                    <a:cubicBezTo>
                      <a:pt x="1" y="74"/>
                      <a:pt x="1" y="74"/>
                      <a:pt x="1" y="74"/>
                    </a:cubicBezTo>
                    <a:cubicBezTo>
                      <a:pt x="1" y="74"/>
                      <a:pt x="1" y="74"/>
                      <a:pt x="1" y="75"/>
                    </a:cubicBezTo>
                    <a:cubicBezTo>
                      <a:pt x="1" y="75"/>
                      <a:pt x="1" y="75"/>
                      <a:pt x="1" y="75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2" y="75"/>
                      <a:pt x="2" y="75"/>
                      <a:pt x="2" y="75"/>
                    </a:cubicBezTo>
                    <a:cubicBezTo>
                      <a:pt x="73" y="75"/>
                      <a:pt x="73" y="75"/>
                      <a:pt x="73" y="75"/>
                    </a:cubicBezTo>
                    <a:cubicBezTo>
                      <a:pt x="74" y="75"/>
                      <a:pt x="75" y="74"/>
                      <a:pt x="75" y="74"/>
                    </a:cubicBezTo>
                    <a:cubicBezTo>
                      <a:pt x="76" y="73"/>
                      <a:pt x="76" y="73"/>
                      <a:pt x="76" y="72"/>
                    </a:cubicBezTo>
                    <a:cubicBezTo>
                      <a:pt x="76" y="23"/>
                      <a:pt x="76" y="23"/>
                      <a:pt x="76" y="23"/>
                    </a:cubicBezTo>
                    <a:cubicBezTo>
                      <a:pt x="76" y="22"/>
                      <a:pt x="75" y="22"/>
                      <a:pt x="74" y="22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7" name="Group 65"/>
            <p:cNvGrpSpPr/>
            <p:nvPr/>
          </p:nvGrpSpPr>
          <p:grpSpPr>
            <a:xfrm>
              <a:off x="4035142" y="2973975"/>
              <a:ext cx="232995" cy="360082"/>
              <a:chOff x="5403850" y="3486150"/>
              <a:chExt cx="139700" cy="215900"/>
            </a:xfrm>
            <a:solidFill>
              <a:schemeClr val="bg1"/>
            </a:solidFill>
          </p:grpSpPr>
          <p:sp>
            <p:nvSpPr>
              <p:cNvPr id="51" name="Freeform: Shape 66"/>
              <p:cNvSpPr>
                <a:spLocks/>
              </p:cNvSpPr>
              <p:nvPr/>
            </p:nvSpPr>
            <p:spPr bwMode="auto">
              <a:xfrm>
                <a:off x="5438775" y="3522663"/>
                <a:ext cx="69850" cy="155575"/>
              </a:xfrm>
              <a:custGeom>
                <a:avLst/>
                <a:gdLst/>
                <a:ahLst/>
                <a:cxnLst>
                  <a:cxn ang="0">
                    <a:pos x="17" y="44"/>
                  </a:cxn>
                  <a:cxn ang="0">
                    <a:pos x="16" y="47"/>
                  </a:cxn>
                  <a:cxn ang="0">
                    <a:pos x="22" y="57"/>
                  </a:cxn>
                  <a:cxn ang="0">
                    <a:pos x="5" y="57"/>
                  </a:cxn>
                  <a:cxn ang="0">
                    <a:pos x="15" y="40"/>
                  </a:cxn>
                  <a:cxn ang="0">
                    <a:pos x="15" y="39"/>
                  </a:cxn>
                  <a:cxn ang="0">
                    <a:pos x="15" y="39"/>
                  </a:cxn>
                  <a:cxn ang="0">
                    <a:pos x="15" y="16"/>
                  </a:cxn>
                  <a:cxn ang="0">
                    <a:pos x="24" y="2"/>
                  </a:cxn>
                  <a:cxn ang="0">
                    <a:pos x="24" y="1"/>
                  </a:cxn>
                  <a:cxn ang="0">
                    <a:pos x="22" y="0"/>
                  </a:cxn>
                  <a:cxn ang="0">
                    <a:pos x="5" y="0"/>
                  </a:cxn>
                  <a:cxn ang="0">
                    <a:pos x="4" y="1"/>
                  </a:cxn>
                  <a:cxn ang="0">
                    <a:pos x="4" y="2"/>
                  </a:cxn>
                  <a:cxn ang="0">
                    <a:pos x="8" y="10"/>
                  </a:cxn>
                  <a:cxn ang="0">
                    <a:pos x="11" y="11"/>
                  </a:cxn>
                  <a:cxn ang="0">
                    <a:pos x="11" y="9"/>
                  </a:cxn>
                  <a:cxn ang="0">
                    <a:pos x="8" y="3"/>
                  </a:cxn>
                  <a:cxn ang="0">
                    <a:pos x="19" y="3"/>
                  </a:cxn>
                  <a:cxn ang="0">
                    <a:pos x="12" y="15"/>
                  </a:cxn>
                  <a:cxn ang="0">
                    <a:pos x="12" y="15"/>
                  </a:cxn>
                  <a:cxn ang="0">
                    <a:pos x="12" y="15"/>
                  </a:cxn>
                  <a:cxn ang="0">
                    <a:pos x="12" y="15"/>
                  </a:cxn>
                  <a:cxn ang="0">
                    <a:pos x="12" y="16"/>
                  </a:cxn>
                  <a:cxn ang="0">
                    <a:pos x="12" y="16"/>
                  </a:cxn>
                  <a:cxn ang="0">
                    <a:pos x="12" y="16"/>
                  </a:cxn>
                  <a:cxn ang="0">
                    <a:pos x="12" y="39"/>
                  </a:cxn>
                  <a:cxn ang="0">
                    <a:pos x="12" y="39"/>
                  </a:cxn>
                  <a:cxn ang="0">
                    <a:pos x="1" y="58"/>
                  </a:cxn>
                  <a:cxn ang="0">
                    <a:pos x="1" y="60"/>
                  </a:cxn>
                  <a:cxn ang="0">
                    <a:pos x="2" y="61"/>
                  </a:cxn>
                  <a:cxn ang="0">
                    <a:pos x="25" y="61"/>
                  </a:cxn>
                  <a:cxn ang="0">
                    <a:pos x="27" y="60"/>
                  </a:cxn>
                  <a:cxn ang="0">
                    <a:pos x="27" y="58"/>
                  </a:cxn>
                  <a:cxn ang="0">
                    <a:pos x="19" y="45"/>
                  </a:cxn>
                  <a:cxn ang="0">
                    <a:pos x="17" y="44"/>
                  </a:cxn>
                </a:cxnLst>
                <a:rect l="0" t="0" r="r" b="b"/>
                <a:pathLst>
                  <a:path w="27" h="61">
                    <a:moveTo>
                      <a:pt x="17" y="44"/>
                    </a:moveTo>
                    <a:cubicBezTo>
                      <a:pt x="16" y="45"/>
                      <a:pt x="16" y="46"/>
                      <a:pt x="16" y="47"/>
                    </a:cubicBezTo>
                    <a:cubicBezTo>
                      <a:pt x="22" y="57"/>
                      <a:pt x="22" y="57"/>
                      <a:pt x="22" y="57"/>
                    </a:cubicBezTo>
                    <a:cubicBezTo>
                      <a:pt x="5" y="57"/>
                      <a:pt x="5" y="57"/>
                      <a:pt x="5" y="57"/>
                    </a:cubicBezTo>
                    <a:cubicBezTo>
                      <a:pt x="15" y="40"/>
                      <a:pt x="15" y="40"/>
                      <a:pt x="15" y="40"/>
                    </a:cubicBezTo>
                    <a:cubicBezTo>
                      <a:pt x="15" y="40"/>
                      <a:pt x="15" y="40"/>
                      <a:pt x="15" y="39"/>
                    </a:cubicBezTo>
                    <a:cubicBezTo>
                      <a:pt x="15" y="39"/>
                      <a:pt x="15" y="39"/>
                      <a:pt x="15" y="39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24" y="2"/>
                      <a:pt x="24" y="2"/>
                      <a:pt x="24" y="2"/>
                    </a:cubicBezTo>
                    <a:cubicBezTo>
                      <a:pt x="24" y="2"/>
                      <a:pt x="24" y="1"/>
                      <a:pt x="24" y="1"/>
                    </a:cubicBezTo>
                    <a:cubicBezTo>
                      <a:pt x="23" y="0"/>
                      <a:pt x="23" y="0"/>
                      <a:pt x="22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4" y="0"/>
                      <a:pt x="4" y="1"/>
                    </a:cubicBezTo>
                    <a:cubicBezTo>
                      <a:pt x="3" y="1"/>
                      <a:pt x="3" y="2"/>
                      <a:pt x="4" y="2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11"/>
                      <a:pt x="10" y="12"/>
                      <a:pt x="11" y="11"/>
                    </a:cubicBezTo>
                    <a:cubicBezTo>
                      <a:pt x="12" y="11"/>
                      <a:pt x="12" y="9"/>
                      <a:pt x="11" y="9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15"/>
                      <a:pt x="12" y="15"/>
                      <a:pt x="12" y="15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39"/>
                      <a:pt x="12" y="39"/>
                      <a:pt x="12" y="39"/>
                    </a:cubicBezTo>
                    <a:cubicBezTo>
                      <a:pt x="12" y="39"/>
                      <a:pt x="12" y="39"/>
                      <a:pt x="12" y="39"/>
                    </a:cubicBezTo>
                    <a:cubicBezTo>
                      <a:pt x="1" y="58"/>
                      <a:pt x="1" y="58"/>
                      <a:pt x="1" y="58"/>
                    </a:cubicBezTo>
                    <a:cubicBezTo>
                      <a:pt x="0" y="59"/>
                      <a:pt x="0" y="60"/>
                      <a:pt x="1" y="60"/>
                    </a:cubicBezTo>
                    <a:cubicBezTo>
                      <a:pt x="1" y="61"/>
                      <a:pt x="1" y="61"/>
                      <a:pt x="2" y="61"/>
                    </a:cubicBezTo>
                    <a:cubicBezTo>
                      <a:pt x="25" y="61"/>
                      <a:pt x="25" y="61"/>
                      <a:pt x="25" y="61"/>
                    </a:cubicBezTo>
                    <a:cubicBezTo>
                      <a:pt x="26" y="61"/>
                      <a:pt x="26" y="61"/>
                      <a:pt x="27" y="60"/>
                    </a:cubicBezTo>
                    <a:cubicBezTo>
                      <a:pt x="27" y="60"/>
                      <a:pt x="27" y="59"/>
                      <a:pt x="27" y="58"/>
                    </a:cubicBezTo>
                    <a:cubicBezTo>
                      <a:pt x="19" y="45"/>
                      <a:pt x="19" y="45"/>
                      <a:pt x="19" y="45"/>
                    </a:cubicBezTo>
                    <a:cubicBezTo>
                      <a:pt x="19" y="44"/>
                      <a:pt x="18" y="44"/>
                      <a:pt x="17" y="44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2" name="Freeform: Shape 67"/>
              <p:cNvSpPr>
                <a:spLocks/>
              </p:cNvSpPr>
              <p:nvPr/>
            </p:nvSpPr>
            <p:spPr bwMode="auto">
              <a:xfrm>
                <a:off x="5403850" y="3486150"/>
                <a:ext cx="139700" cy="215900"/>
              </a:xfrm>
              <a:custGeom>
                <a:avLst/>
                <a:gdLst/>
                <a:ahLst/>
                <a:cxnLst>
                  <a:cxn ang="0">
                    <a:pos x="43" y="58"/>
                  </a:cxn>
                  <a:cxn ang="0">
                    <a:pos x="38" y="49"/>
                  </a:cxn>
                  <a:cxn ang="0">
                    <a:pos x="38" y="35"/>
                  </a:cxn>
                  <a:cxn ang="0">
                    <a:pos x="43" y="26"/>
                  </a:cxn>
                  <a:cxn ang="0">
                    <a:pos x="54" y="8"/>
                  </a:cxn>
                  <a:cxn ang="0">
                    <a:pos x="55" y="5"/>
                  </a:cxn>
                  <a:cxn ang="0">
                    <a:pos x="49" y="0"/>
                  </a:cxn>
                  <a:cxn ang="0">
                    <a:pos x="49" y="0"/>
                  </a:cxn>
                  <a:cxn ang="0">
                    <a:pos x="39" y="0"/>
                  </a:cxn>
                  <a:cxn ang="0">
                    <a:pos x="28" y="0"/>
                  </a:cxn>
                  <a:cxn ang="0">
                    <a:pos x="6" y="0"/>
                  </a:cxn>
                  <a:cxn ang="0">
                    <a:pos x="1" y="2"/>
                  </a:cxn>
                  <a:cxn ang="0">
                    <a:pos x="1" y="8"/>
                  </a:cxn>
                  <a:cxn ang="0">
                    <a:pos x="12" y="26"/>
                  </a:cxn>
                  <a:cxn ang="0">
                    <a:pos x="17" y="35"/>
                  </a:cxn>
                  <a:cxn ang="0">
                    <a:pos x="17" y="49"/>
                  </a:cxn>
                  <a:cxn ang="0">
                    <a:pos x="12" y="58"/>
                  </a:cxn>
                  <a:cxn ang="0">
                    <a:pos x="1" y="76"/>
                  </a:cxn>
                  <a:cxn ang="0">
                    <a:pos x="1" y="82"/>
                  </a:cxn>
                  <a:cxn ang="0">
                    <a:pos x="6" y="84"/>
                  </a:cxn>
                  <a:cxn ang="0">
                    <a:pos x="16" y="84"/>
                  </a:cxn>
                  <a:cxn ang="0">
                    <a:pos x="28" y="84"/>
                  </a:cxn>
                  <a:cxn ang="0">
                    <a:pos x="49" y="84"/>
                  </a:cxn>
                  <a:cxn ang="0">
                    <a:pos x="54" y="82"/>
                  </a:cxn>
                  <a:cxn ang="0">
                    <a:pos x="54" y="76"/>
                  </a:cxn>
                  <a:cxn ang="0">
                    <a:pos x="43" y="58"/>
                  </a:cxn>
                  <a:cxn ang="0">
                    <a:pos x="28" y="79"/>
                  </a:cxn>
                  <a:cxn ang="0">
                    <a:pos x="16" y="79"/>
                  </a:cxn>
                  <a:cxn ang="0">
                    <a:pos x="6" y="79"/>
                  </a:cxn>
                  <a:cxn ang="0">
                    <a:pos x="17" y="61"/>
                  </a:cxn>
                  <a:cxn ang="0">
                    <a:pos x="23" y="50"/>
                  </a:cxn>
                  <a:cxn ang="0">
                    <a:pos x="23" y="34"/>
                  </a:cxn>
                  <a:cxn ang="0">
                    <a:pos x="17" y="24"/>
                  </a:cxn>
                  <a:cxn ang="0">
                    <a:pos x="6" y="5"/>
                  </a:cxn>
                  <a:cxn ang="0">
                    <a:pos x="28" y="5"/>
                  </a:cxn>
                  <a:cxn ang="0">
                    <a:pos x="39" y="5"/>
                  </a:cxn>
                  <a:cxn ang="0">
                    <a:pos x="49" y="5"/>
                  </a:cxn>
                  <a:cxn ang="0">
                    <a:pos x="38" y="24"/>
                  </a:cxn>
                  <a:cxn ang="0">
                    <a:pos x="33" y="34"/>
                  </a:cxn>
                  <a:cxn ang="0">
                    <a:pos x="33" y="50"/>
                  </a:cxn>
                  <a:cxn ang="0">
                    <a:pos x="38" y="61"/>
                  </a:cxn>
                  <a:cxn ang="0">
                    <a:pos x="49" y="79"/>
                  </a:cxn>
                  <a:cxn ang="0">
                    <a:pos x="28" y="79"/>
                  </a:cxn>
                </a:cxnLst>
                <a:rect l="0" t="0" r="r" b="b"/>
                <a:pathLst>
                  <a:path w="55" h="84">
                    <a:moveTo>
                      <a:pt x="43" y="58"/>
                    </a:moveTo>
                    <a:cubicBezTo>
                      <a:pt x="38" y="49"/>
                      <a:pt x="38" y="49"/>
                      <a:pt x="38" y="49"/>
                    </a:cubicBezTo>
                    <a:cubicBezTo>
                      <a:pt x="38" y="35"/>
                      <a:pt x="38" y="35"/>
                      <a:pt x="38" y="35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54" y="8"/>
                      <a:pt x="54" y="8"/>
                      <a:pt x="54" y="8"/>
                    </a:cubicBezTo>
                    <a:cubicBezTo>
                      <a:pt x="54" y="7"/>
                      <a:pt x="55" y="6"/>
                      <a:pt x="55" y="5"/>
                    </a:cubicBezTo>
                    <a:cubicBezTo>
                      <a:pt x="55" y="2"/>
                      <a:pt x="52" y="0"/>
                      <a:pt x="49" y="0"/>
                    </a:cubicBezTo>
                    <a:cubicBezTo>
                      <a:pt x="49" y="0"/>
                      <a:pt x="49" y="0"/>
                      <a:pt x="49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0"/>
                      <a:pt x="2" y="1"/>
                      <a:pt x="1" y="2"/>
                    </a:cubicBezTo>
                    <a:cubicBezTo>
                      <a:pt x="0" y="4"/>
                      <a:pt x="0" y="6"/>
                      <a:pt x="1" y="8"/>
                    </a:cubicBezTo>
                    <a:cubicBezTo>
                      <a:pt x="12" y="26"/>
                      <a:pt x="12" y="26"/>
                      <a:pt x="12" y="26"/>
                    </a:cubicBezTo>
                    <a:cubicBezTo>
                      <a:pt x="17" y="35"/>
                      <a:pt x="17" y="35"/>
                      <a:pt x="17" y="35"/>
                    </a:cubicBezTo>
                    <a:cubicBezTo>
                      <a:pt x="17" y="49"/>
                      <a:pt x="17" y="49"/>
                      <a:pt x="17" y="49"/>
                    </a:cubicBezTo>
                    <a:cubicBezTo>
                      <a:pt x="12" y="58"/>
                      <a:pt x="12" y="58"/>
                      <a:pt x="12" y="58"/>
                    </a:cubicBezTo>
                    <a:cubicBezTo>
                      <a:pt x="1" y="76"/>
                      <a:pt x="1" y="76"/>
                      <a:pt x="1" y="76"/>
                    </a:cubicBezTo>
                    <a:cubicBezTo>
                      <a:pt x="0" y="78"/>
                      <a:pt x="0" y="80"/>
                      <a:pt x="1" y="82"/>
                    </a:cubicBezTo>
                    <a:cubicBezTo>
                      <a:pt x="2" y="83"/>
                      <a:pt x="4" y="84"/>
                      <a:pt x="6" y="84"/>
                    </a:cubicBezTo>
                    <a:cubicBezTo>
                      <a:pt x="16" y="84"/>
                      <a:pt x="16" y="84"/>
                      <a:pt x="16" y="84"/>
                    </a:cubicBezTo>
                    <a:cubicBezTo>
                      <a:pt x="28" y="84"/>
                      <a:pt x="28" y="84"/>
                      <a:pt x="28" y="84"/>
                    </a:cubicBezTo>
                    <a:cubicBezTo>
                      <a:pt x="49" y="84"/>
                      <a:pt x="49" y="84"/>
                      <a:pt x="49" y="84"/>
                    </a:cubicBezTo>
                    <a:cubicBezTo>
                      <a:pt x="51" y="84"/>
                      <a:pt x="53" y="83"/>
                      <a:pt x="54" y="82"/>
                    </a:cubicBezTo>
                    <a:cubicBezTo>
                      <a:pt x="55" y="80"/>
                      <a:pt x="55" y="78"/>
                      <a:pt x="54" y="76"/>
                    </a:cubicBezTo>
                    <a:lnTo>
                      <a:pt x="43" y="58"/>
                    </a:lnTo>
                    <a:close/>
                    <a:moveTo>
                      <a:pt x="28" y="79"/>
                    </a:moveTo>
                    <a:cubicBezTo>
                      <a:pt x="16" y="79"/>
                      <a:pt x="16" y="79"/>
                      <a:pt x="16" y="79"/>
                    </a:cubicBezTo>
                    <a:cubicBezTo>
                      <a:pt x="6" y="79"/>
                      <a:pt x="6" y="79"/>
                      <a:pt x="6" y="79"/>
                    </a:cubicBezTo>
                    <a:cubicBezTo>
                      <a:pt x="17" y="61"/>
                      <a:pt x="17" y="61"/>
                      <a:pt x="17" y="61"/>
                    </a:cubicBezTo>
                    <a:cubicBezTo>
                      <a:pt x="23" y="50"/>
                      <a:pt x="23" y="50"/>
                      <a:pt x="23" y="50"/>
                    </a:cubicBezTo>
                    <a:cubicBezTo>
                      <a:pt x="23" y="34"/>
                      <a:pt x="23" y="34"/>
                      <a:pt x="23" y="3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39" y="5"/>
                      <a:pt x="39" y="5"/>
                      <a:pt x="39" y="5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38" y="24"/>
                      <a:pt x="38" y="24"/>
                      <a:pt x="38" y="24"/>
                    </a:cubicBezTo>
                    <a:cubicBezTo>
                      <a:pt x="33" y="34"/>
                      <a:pt x="33" y="34"/>
                      <a:pt x="33" y="34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38" y="61"/>
                      <a:pt x="38" y="61"/>
                      <a:pt x="38" y="61"/>
                    </a:cubicBezTo>
                    <a:cubicBezTo>
                      <a:pt x="49" y="79"/>
                      <a:pt x="49" y="79"/>
                      <a:pt x="49" y="79"/>
                    </a:cubicBezTo>
                    <a:lnTo>
                      <a:pt x="28" y="79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8" name="Group 68"/>
            <p:cNvGrpSpPr/>
            <p:nvPr/>
          </p:nvGrpSpPr>
          <p:grpSpPr>
            <a:xfrm>
              <a:off x="4822203" y="2153136"/>
              <a:ext cx="335373" cy="337820"/>
              <a:chOff x="1905000" y="3457575"/>
              <a:chExt cx="217488" cy="219075"/>
            </a:xfrm>
            <a:solidFill>
              <a:schemeClr val="bg1"/>
            </a:solidFill>
          </p:grpSpPr>
          <p:sp>
            <p:nvSpPr>
              <p:cNvPr id="46" name="Freeform: Shape 69"/>
              <p:cNvSpPr>
                <a:spLocks/>
              </p:cNvSpPr>
              <p:nvPr/>
            </p:nvSpPr>
            <p:spPr bwMode="auto">
              <a:xfrm>
                <a:off x="1905000" y="3457575"/>
                <a:ext cx="217488" cy="219075"/>
              </a:xfrm>
              <a:custGeom>
                <a:avLst/>
                <a:gdLst/>
                <a:ahLst/>
                <a:cxnLst>
                  <a:cxn ang="0">
                    <a:pos x="76" y="9"/>
                  </a:cxn>
                  <a:cxn ang="0">
                    <a:pos x="53" y="0"/>
                  </a:cxn>
                  <a:cxn ang="0">
                    <a:pos x="30" y="9"/>
                  </a:cxn>
                  <a:cxn ang="0">
                    <a:pos x="21" y="32"/>
                  </a:cxn>
                  <a:cxn ang="0">
                    <a:pos x="25" y="48"/>
                  </a:cxn>
                  <a:cxn ang="0">
                    <a:pos x="1" y="73"/>
                  </a:cxn>
                  <a:cxn ang="0">
                    <a:pos x="0" y="75"/>
                  </a:cxn>
                  <a:cxn ang="0">
                    <a:pos x="1" y="77"/>
                  </a:cxn>
                  <a:cxn ang="0">
                    <a:pos x="8" y="85"/>
                  </a:cxn>
                  <a:cxn ang="0">
                    <a:pos x="10" y="85"/>
                  </a:cxn>
                  <a:cxn ang="0">
                    <a:pos x="12" y="85"/>
                  </a:cxn>
                  <a:cxn ang="0">
                    <a:pos x="37" y="60"/>
                  </a:cxn>
                  <a:cxn ang="0">
                    <a:pos x="53" y="64"/>
                  </a:cxn>
                  <a:cxn ang="0">
                    <a:pos x="76" y="55"/>
                  </a:cxn>
                  <a:cxn ang="0">
                    <a:pos x="85" y="32"/>
                  </a:cxn>
                  <a:cxn ang="0">
                    <a:pos x="76" y="9"/>
                  </a:cxn>
                  <a:cxn ang="0">
                    <a:pos x="10" y="79"/>
                  </a:cxn>
                  <a:cxn ang="0">
                    <a:pos x="6" y="75"/>
                  </a:cxn>
                  <a:cxn ang="0">
                    <a:pos x="28" y="53"/>
                  </a:cxn>
                  <a:cxn ang="0">
                    <a:pos x="30" y="55"/>
                  </a:cxn>
                  <a:cxn ang="0">
                    <a:pos x="32" y="57"/>
                  </a:cxn>
                  <a:cxn ang="0">
                    <a:pos x="10" y="79"/>
                  </a:cxn>
                  <a:cxn ang="0">
                    <a:pos x="72" y="51"/>
                  </a:cxn>
                  <a:cxn ang="0">
                    <a:pos x="53" y="59"/>
                  </a:cxn>
                  <a:cxn ang="0">
                    <a:pos x="34" y="51"/>
                  </a:cxn>
                  <a:cxn ang="0">
                    <a:pos x="26" y="32"/>
                  </a:cxn>
                  <a:cxn ang="0">
                    <a:pos x="34" y="13"/>
                  </a:cxn>
                  <a:cxn ang="0">
                    <a:pos x="53" y="5"/>
                  </a:cxn>
                  <a:cxn ang="0">
                    <a:pos x="72" y="13"/>
                  </a:cxn>
                  <a:cxn ang="0">
                    <a:pos x="80" y="32"/>
                  </a:cxn>
                  <a:cxn ang="0">
                    <a:pos x="72" y="51"/>
                  </a:cxn>
                </a:cxnLst>
                <a:rect l="0" t="0" r="r" b="b"/>
                <a:pathLst>
                  <a:path w="85" h="85">
                    <a:moveTo>
                      <a:pt x="76" y="9"/>
                    </a:moveTo>
                    <a:cubicBezTo>
                      <a:pt x="70" y="3"/>
                      <a:pt x="62" y="0"/>
                      <a:pt x="53" y="0"/>
                    </a:cubicBezTo>
                    <a:cubicBezTo>
                      <a:pt x="44" y="0"/>
                      <a:pt x="36" y="3"/>
                      <a:pt x="30" y="9"/>
                    </a:cubicBezTo>
                    <a:cubicBezTo>
                      <a:pt x="24" y="15"/>
                      <a:pt x="21" y="23"/>
                      <a:pt x="21" y="32"/>
                    </a:cubicBezTo>
                    <a:cubicBezTo>
                      <a:pt x="21" y="38"/>
                      <a:pt x="22" y="43"/>
                      <a:pt x="25" y="48"/>
                    </a:cubicBezTo>
                    <a:cubicBezTo>
                      <a:pt x="1" y="73"/>
                      <a:pt x="1" y="73"/>
                      <a:pt x="1" y="73"/>
                    </a:cubicBezTo>
                    <a:cubicBezTo>
                      <a:pt x="0" y="74"/>
                      <a:pt x="0" y="74"/>
                      <a:pt x="0" y="75"/>
                    </a:cubicBezTo>
                    <a:cubicBezTo>
                      <a:pt x="0" y="76"/>
                      <a:pt x="0" y="76"/>
                      <a:pt x="1" y="77"/>
                    </a:cubicBezTo>
                    <a:cubicBezTo>
                      <a:pt x="8" y="85"/>
                      <a:pt x="8" y="85"/>
                      <a:pt x="8" y="85"/>
                    </a:cubicBezTo>
                    <a:cubicBezTo>
                      <a:pt x="9" y="85"/>
                      <a:pt x="9" y="85"/>
                      <a:pt x="10" y="85"/>
                    </a:cubicBezTo>
                    <a:cubicBezTo>
                      <a:pt x="11" y="85"/>
                      <a:pt x="12" y="85"/>
                      <a:pt x="12" y="85"/>
                    </a:cubicBezTo>
                    <a:cubicBezTo>
                      <a:pt x="37" y="60"/>
                      <a:pt x="37" y="60"/>
                      <a:pt x="37" y="60"/>
                    </a:cubicBezTo>
                    <a:cubicBezTo>
                      <a:pt x="42" y="63"/>
                      <a:pt x="47" y="64"/>
                      <a:pt x="53" y="64"/>
                    </a:cubicBezTo>
                    <a:cubicBezTo>
                      <a:pt x="62" y="64"/>
                      <a:pt x="70" y="61"/>
                      <a:pt x="76" y="55"/>
                    </a:cubicBezTo>
                    <a:cubicBezTo>
                      <a:pt x="82" y="49"/>
                      <a:pt x="85" y="41"/>
                      <a:pt x="85" y="32"/>
                    </a:cubicBezTo>
                    <a:cubicBezTo>
                      <a:pt x="85" y="23"/>
                      <a:pt x="82" y="15"/>
                      <a:pt x="76" y="9"/>
                    </a:cubicBezTo>
                    <a:close/>
                    <a:moveTo>
                      <a:pt x="10" y="79"/>
                    </a:moveTo>
                    <a:cubicBezTo>
                      <a:pt x="6" y="75"/>
                      <a:pt x="6" y="75"/>
                      <a:pt x="6" y="75"/>
                    </a:cubicBezTo>
                    <a:cubicBezTo>
                      <a:pt x="28" y="53"/>
                      <a:pt x="28" y="53"/>
                      <a:pt x="28" y="53"/>
                    </a:cubicBezTo>
                    <a:cubicBezTo>
                      <a:pt x="29" y="53"/>
                      <a:pt x="30" y="54"/>
                      <a:pt x="30" y="55"/>
                    </a:cubicBezTo>
                    <a:cubicBezTo>
                      <a:pt x="31" y="56"/>
                      <a:pt x="32" y="56"/>
                      <a:pt x="32" y="57"/>
                    </a:cubicBezTo>
                    <a:lnTo>
                      <a:pt x="10" y="79"/>
                    </a:lnTo>
                    <a:close/>
                    <a:moveTo>
                      <a:pt x="72" y="51"/>
                    </a:moveTo>
                    <a:cubicBezTo>
                      <a:pt x="67" y="56"/>
                      <a:pt x="60" y="59"/>
                      <a:pt x="53" y="59"/>
                    </a:cubicBezTo>
                    <a:cubicBezTo>
                      <a:pt x="46" y="59"/>
                      <a:pt x="39" y="56"/>
                      <a:pt x="34" y="51"/>
                    </a:cubicBezTo>
                    <a:cubicBezTo>
                      <a:pt x="29" y="46"/>
                      <a:pt x="26" y="39"/>
                      <a:pt x="26" y="32"/>
                    </a:cubicBezTo>
                    <a:cubicBezTo>
                      <a:pt x="26" y="25"/>
                      <a:pt x="29" y="18"/>
                      <a:pt x="34" y="13"/>
                    </a:cubicBezTo>
                    <a:cubicBezTo>
                      <a:pt x="39" y="8"/>
                      <a:pt x="46" y="5"/>
                      <a:pt x="53" y="5"/>
                    </a:cubicBezTo>
                    <a:cubicBezTo>
                      <a:pt x="60" y="5"/>
                      <a:pt x="67" y="8"/>
                      <a:pt x="72" y="13"/>
                    </a:cubicBezTo>
                    <a:cubicBezTo>
                      <a:pt x="77" y="18"/>
                      <a:pt x="80" y="25"/>
                      <a:pt x="80" y="32"/>
                    </a:cubicBezTo>
                    <a:cubicBezTo>
                      <a:pt x="80" y="39"/>
                      <a:pt x="77" y="46"/>
                      <a:pt x="72" y="5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7" name="Freeform: Shape 70"/>
              <p:cNvSpPr>
                <a:spLocks/>
              </p:cNvSpPr>
              <p:nvPr/>
            </p:nvSpPr>
            <p:spPr bwMode="auto">
              <a:xfrm>
                <a:off x="1992313" y="3548063"/>
                <a:ext cx="107950" cy="50800"/>
              </a:xfrm>
              <a:custGeom>
                <a:avLst/>
                <a:gdLst/>
                <a:ahLst/>
                <a:cxnLst>
                  <a:cxn ang="0">
                    <a:pos x="40" y="0"/>
                  </a:cxn>
                  <a:cxn ang="0">
                    <a:pos x="38" y="2"/>
                  </a:cxn>
                  <a:cxn ang="0">
                    <a:pos x="33" y="11"/>
                  </a:cxn>
                  <a:cxn ang="0">
                    <a:pos x="19" y="17"/>
                  </a:cxn>
                  <a:cxn ang="0">
                    <a:pos x="5" y="11"/>
                  </a:cxn>
                  <a:cxn ang="0">
                    <a:pos x="3" y="9"/>
                  </a:cxn>
                  <a:cxn ang="0">
                    <a:pos x="1" y="8"/>
                  </a:cxn>
                  <a:cxn ang="0">
                    <a:pos x="1" y="11"/>
                  </a:cxn>
                  <a:cxn ang="0">
                    <a:pos x="3" y="13"/>
                  </a:cxn>
                  <a:cxn ang="0">
                    <a:pos x="19" y="20"/>
                  </a:cxn>
                  <a:cxn ang="0">
                    <a:pos x="35" y="13"/>
                  </a:cxn>
                  <a:cxn ang="0">
                    <a:pos x="42" y="2"/>
                  </a:cxn>
                  <a:cxn ang="0">
                    <a:pos x="40" y="0"/>
                  </a:cxn>
                </a:cxnLst>
                <a:rect l="0" t="0" r="r" b="b"/>
                <a:pathLst>
                  <a:path w="42" h="20">
                    <a:moveTo>
                      <a:pt x="40" y="0"/>
                    </a:moveTo>
                    <a:cubicBezTo>
                      <a:pt x="39" y="0"/>
                      <a:pt x="38" y="1"/>
                      <a:pt x="38" y="2"/>
                    </a:cubicBezTo>
                    <a:cubicBezTo>
                      <a:pt x="37" y="5"/>
                      <a:pt x="35" y="8"/>
                      <a:pt x="33" y="11"/>
                    </a:cubicBezTo>
                    <a:cubicBezTo>
                      <a:pt x="29" y="15"/>
                      <a:pt x="24" y="17"/>
                      <a:pt x="19" y="17"/>
                    </a:cubicBezTo>
                    <a:cubicBezTo>
                      <a:pt x="14" y="17"/>
                      <a:pt x="9" y="15"/>
                      <a:pt x="5" y="11"/>
                    </a:cubicBezTo>
                    <a:cubicBezTo>
                      <a:pt x="5" y="10"/>
                      <a:pt x="4" y="9"/>
                      <a:pt x="3" y="9"/>
                    </a:cubicBezTo>
                    <a:cubicBezTo>
                      <a:pt x="3" y="8"/>
                      <a:pt x="2" y="8"/>
                      <a:pt x="1" y="8"/>
                    </a:cubicBezTo>
                    <a:cubicBezTo>
                      <a:pt x="0" y="9"/>
                      <a:pt x="0" y="10"/>
                      <a:pt x="1" y="11"/>
                    </a:cubicBezTo>
                    <a:cubicBezTo>
                      <a:pt x="1" y="12"/>
                      <a:pt x="2" y="13"/>
                      <a:pt x="3" y="13"/>
                    </a:cubicBezTo>
                    <a:cubicBezTo>
                      <a:pt x="7" y="18"/>
                      <a:pt x="13" y="20"/>
                      <a:pt x="19" y="20"/>
                    </a:cubicBezTo>
                    <a:cubicBezTo>
                      <a:pt x="25" y="20"/>
                      <a:pt x="31" y="18"/>
                      <a:pt x="35" y="13"/>
                    </a:cubicBezTo>
                    <a:cubicBezTo>
                      <a:pt x="38" y="10"/>
                      <a:pt x="41" y="7"/>
                      <a:pt x="42" y="2"/>
                    </a:cubicBezTo>
                    <a:cubicBezTo>
                      <a:pt x="42" y="1"/>
                      <a:pt x="41" y="0"/>
                      <a:pt x="40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8" name="Freeform: Shape 71"/>
              <p:cNvSpPr>
                <a:spLocks/>
              </p:cNvSpPr>
              <p:nvPr/>
            </p:nvSpPr>
            <p:spPr bwMode="auto">
              <a:xfrm>
                <a:off x="1976438" y="3481388"/>
                <a:ext cx="123825" cy="79375"/>
              </a:xfrm>
              <a:custGeom>
                <a:avLst/>
                <a:gdLst/>
                <a:ahLst/>
                <a:cxnLst>
                  <a:cxn ang="0">
                    <a:pos x="6" y="29"/>
                  </a:cxn>
                  <a:cxn ang="0">
                    <a:pos x="11" y="9"/>
                  </a:cxn>
                  <a:cxn ang="0">
                    <a:pos x="25" y="3"/>
                  </a:cxn>
                  <a:cxn ang="0">
                    <a:pos x="39" y="9"/>
                  </a:cxn>
                  <a:cxn ang="0">
                    <a:pos x="44" y="18"/>
                  </a:cxn>
                  <a:cxn ang="0">
                    <a:pos x="46" y="19"/>
                  </a:cxn>
                  <a:cxn ang="0">
                    <a:pos x="47" y="17"/>
                  </a:cxn>
                  <a:cxn ang="0">
                    <a:pos x="41" y="7"/>
                  </a:cxn>
                  <a:cxn ang="0">
                    <a:pos x="25" y="0"/>
                  </a:cxn>
                  <a:cxn ang="0">
                    <a:pos x="9" y="7"/>
                  </a:cxn>
                  <a:cxn ang="0">
                    <a:pos x="3" y="30"/>
                  </a:cxn>
                  <a:cxn ang="0">
                    <a:pos x="5" y="31"/>
                  </a:cxn>
                  <a:cxn ang="0">
                    <a:pos x="5" y="31"/>
                  </a:cxn>
                  <a:cxn ang="0">
                    <a:pos x="6" y="29"/>
                  </a:cxn>
                </a:cxnLst>
                <a:rect l="0" t="0" r="r" b="b"/>
                <a:pathLst>
                  <a:path w="48" h="31">
                    <a:moveTo>
                      <a:pt x="6" y="29"/>
                    </a:moveTo>
                    <a:cubicBezTo>
                      <a:pt x="4" y="22"/>
                      <a:pt x="6" y="14"/>
                      <a:pt x="11" y="9"/>
                    </a:cubicBezTo>
                    <a:cubicBezTo>
                      <a:pt x="15" y="6"/>
                      <a:pt x="20" y="3"/>
                      <a:pt x="25" y="3"/>
                    </a:cubicBezTo>
                    <a:cubicBezTo>
                      <a:pt x="30" y="3"/>
                      <a:pt x="35" y="6"/>
                      <a:pt x="39" y="9"/>
                    </a:cubicBezTo>
                    <a:cubicBezTo>
                      <a:pt x="41" y="12"/>
                      <a:pt x="43" y="15"/>
                      <a:pt x="44" y="18"/>
                    </a:cubicBezTo>
                    <a:cubicBezTo>
                      <a:pt x="44" y="19"/>
                      <a:pt x="45" y="20"/>
                      <a:pt x="46" y="19"/>
                    </a:cubicBezTo>
                    <a:cubicBezTo>
                      <a:pt x="47" y="19"/>
                      <a:pt x="48" y="18"/>
                      <a:pt x="47" y="17"/>
                    </a:cubicBezTo>
                    <a:cubicBezTo>
                      <a:pt x="46" y="13"/>
                      <a:pt x="44" y="10"/>
                      <a:pt x="41" y="7"/>
                    </a:cubicBezTo>
                    <a:cubicBezTo>
                      <a:pt x="37" y="2"/>
                      <a:pt x="31" y="0"/>
                      <a:pt x="25" y="0"/>
                    </a:cubicBezTo>
                    <a:cubicBezTo>
                      <a:pt x="19" y="0"/>
                      <a:pt x="13" y="2"/>
                      <a:pt x="9" y="7"/>
                    </a:cubicBezTo>
                    <a:cubicBezTo>
                      <a:pt x="3" y="13"/>
                      <a:pt x="0" y="22"/>
                      <a:pt x="3" y="30"/>
                    </a:cubicBezTo>
                    <a:cubicBezTo>
                      <a:pt x="3" y="31"/>
                      <a:pt x="4" y="31"/>
                      <a:pt x="5" y="31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6" y="31"/>
                      <a:pt x="7" y="30"/>
                      <a:pt x="6" y="29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9" name="Freeform: Shape 72"/>
              <p:cNvSpPr>
                <a:spLocks/>
              </p:cNvSpPr>
              <p:nvPr/>
            </p:nvSpPr>
            <p:spPr bwMode="auto">
              <a:xfrm>
                <a:off x="2043113" y="3498850"/>
                <a:ext cx="28575" cy="20638"/>
              </a:xfrm>
              <a:custGeom>
                <a:avLst/>
                <a:gdLst/>
                <a:ahLst/>
                <a:cxnLst>
                  <a:cxn ang="0">
                    <a:pos x="3" y="1"/>
                  </a:cxn>
                  <a:cxn ang="0">
                    <a:pos x="0" y="2"/>
                  </a:cxn>
                  <a:cxn ang="0">
                    <a:pos x="2" y="4"/>
                  </a:cxn>
                  <a:cxn ang="0">
                    <a:pos x="8" y="7"/>
                  </a:cxn>
                  <a:cxn ang="0">
                    <a:pos x="9" y="8"/>
                  </a:cxn>
                  <a:cxn ang="0">
                    <a:pos x="10" y="7"/>
                  </a:cxn>
                  <a:cxn ang="0">
                    <a:pos x="10" y="5"/>
                  </a:cxn>
                  <a:cxn ang="0">
                    <a:pos x="3" y="1"/>
                  </a:cxn>
                </a:cxnLst>
                <a:rect l="0" t="0" r="r" b="b"/>
                <a:pathLst>
                  <a:path w="11" h="8">
                    <a:moveTo>
                      <a:pt x="3" y="1"/>
                    </a:moveTo>
                    <a:cubicBezTo>
                      <a:pt x="2" y="0"/>
                      <a:pt x="1" y="1"/>
                      <a:pt x="0" y="2"/>
                    </a:cubicBezTo>
                    <a:cubicBezTo>
                      <a:pt x="0" y="3"/>
                      <a:pt x="1" y="4"/>
                      <a:pt x="2" y="4"/>
                    </a:cubicBezTo>
                    <a:cubicBezTo>
                      <a:pt x="4" y="5"/>
                      <a:pt x="6" y="6"/>
                      <a:pt x="8" y="7"/>
                    </a:cubicBezTo>
                    <a:cubicBezTo>
                      <a:pt x="8" y="8"/>
                      <a:pt x="8" y="8"/>
                      <a:pt x="9" y="8"/>
                    </a:cubicBezTo>
                    <a:cubicBezTo>
                      <a:pt x="9" y="8"/>
                      <a:pt x="10" y="8"/>
                      <a:pt x="10" y="7"/>
                    </a:cubicBezTo>
                    <a:cubicBezTo>
                      <a:pt x="11" y="7"/>
                      <a:pt x="11" y="6"/>
                      <a:pt x="10" y="5"/>
                    </a:cubicBezTo>
                    <a:cubicBezTo>
                      <a:pt x="8" y="3"/>
                      <a:pt x="5" y="1"/>
                      <a:pt x="3" y="1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50" name="Freeform: Shape 73"/>
              <p:cNvSpPr>
                <a:spLocks/>
              </p:cNvSpPr>
              <p:nvPr/>
            </p:nvSpPr>
            <p:spPr bwMode="auto">
              <a:xfrm>
                <a:off x="2070100" y="3522663"/>
                <a:ext cx="12700" cy="17463"/>
              </a:xfrm>
              <a:custGeom>
                <a:avLst/>
                <a:gdLst/>
                <a:ahLst/>
                <a:cxnLst>
                  <a:cxn ang="0">
                    <a:pos x="1" y="6"/>
                  </a:cxn>
                  <a:cxn ang="0">
                    <a:pos x="3" y="7"/>
                  </a:cxn>
                  <a:cxn ang="0">
                    <a:pos x="3" y="7"/>
                  </a:cxn>
                  <a:cxn ang="0">
                    <a:pos x="5" y="5"/>
                  </a:cxn>
                  <a:cxn ang="0">
                    <a:pos x="4" y="2"/>
                  </a:cxn>
                  <a:cxn ang="0">
                    <a:pos x="2" y="1"/>
                  </a:cxn>
                  <a:cxn ang="0">
                    <a:pos x="1" y="3"/>
                  </a:cxn>
                  <a:cxn ang="0">
                    <a:pos x="1" y="6"/>
                  </a:cxn>
                </a:cxnLst>
                <a:rect l="0" t="0" r="r" b="b"/>
                <a:pathLst>
                  <a:path w="5" h="7">
                    <a:moveTo>
                      <a:pt x="1" y="6"/>
                    </a:moveTo>
                    <a:cubicBezTo>
                      <a:pt x="1" y="7"/>
                      <a:pt x="2" y="7"/>
                      <a:pt x="3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4" y="7"/>
                      <a:pt x="5" y="6"/>
                      <a:pt x="5" y="5"/>
                    </a:cubicBezTo>
                    <a:cubicBezTo>
                      <a:pt x="5" y="4"/>
                      <a:pt x="4" y="3"/>
                      <a:pt x="4" y="2"/>
                    </a:cubicBezTo>
                    <a:cubicBezTo>
                      <a:pt x="4" y="1"/>
                      <a:pt x="3" y="0"/>
                      <a:pt x="2" y="1"/>
                    </a:cubicBezTo>
                    <a:cubicBezTo>
                      <a:pt x="1" y="1"/>
                      <a:pt x="0" y="2"/>
                      <a:pt x="1" y="3"/>
                    </a:cubicBezTo>
                    <a:cubicBezTo>
                      <a:pt x="1" y="4"/>
                      <a:pt x="1" y="5"/>
                      <a:pt x="1" y="6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19" name="Group 105"/>
            <p:cNvGrpSpPr/>
            <p:nvPr/>
          </p:nvGrpSpPr>
          <p:grpSpPr>
            <a:xfrm>
              <a:off x="5636178" y="2965896"/>
              <a:ext cx="384613" cy="376256"/>
              <a:chOff x="4330307" y="3263047"/>
              <a:chExt cx="311937" cy="305157"/>
            </a:xfrm>
          </p:grpSpPr>
          <p:sp>
            <p:nvSpPr>
              <p:cNvPr id="42" name="Freeform: Shape 106"/>
              <p:cNvSpPr>
                <a:spLocks/>
              </p:cNvSpPr>
              <p:nvPr/>
            </p:nvSpPr>
            <p:spPr bwMode="auto">
              <a:xfrm>
                <a:off x="4425244" y="3355723"/>
                <a:ext cx="124323" cy="124324"/>
              </a:xfrm>
              <a:custGeom>
                <a:avLst/>
                <a:gdLst/>
                <a:ahLst/>
                <a:cxnLst>
                  <a:cxn ang="0">
                    <a:pos x="0" y="17"/>
                  </a:cxn>
                  <a:cxn ang="0">
                    <a:pos x="17" y="34"/>
                  </a:cxn>
                  <a:cxn ang="0">
                    <a:pos x="34" y="17"/>
                  </a:cxn>
                  <a:cxn ang="0">
                    <a:pos x="17" y="0"/>
                  </a:cxn>
                  <a:cxn ang="0">
                    <a:pos x="0" y="17"/>
                  </a:cxn>
                  <a:cxn ang="0">
                    <a:pos x="29" y="17"/>
                  </a:cxn>
                  <a:cxn ang="0">
                    <a:pos x="17" y="29"/>
                  </a:cxn>
                  <a:cxn ang="0">
                    <a:pos x="5" y="17"/>
                  </a:cxn>
                  <a:cxn ang="0">
                    <a:pos x="17" y="6"/>
                  </a:cxn>
                  <a:cxn ang="0">
                    <a:pos x="29" y="17"/>
                  </a:cxn>
                </a:cxnLst>
                <a:rect l="0" t="0" r="r" b="b"/>
                <a:pathLst>
                  <a:path w="34" h="34">
                    <a:moveTo>
                      <a:pt x="0" y="17"/>
                    </a:moveTo>
                    <a:cubicBezTo>
                      <a:pt x="0" y="27"/>
                      <a:pt x="7" y="34"/>
                      <a:pt x="17" y="34"/>
                    </a:cubicBezTo>
                    <a:cubicBezTo>
                      <a:pt x="26" y="34"/>
                      <a:pt x="34" y="27"/>
                      <a:pt x="34" y="17"/>
                    </a:cubicBezTo>
                    <a:cubicBezTo>
                      <a:pt x="34" y="8"/>
                      <a:pt x="26" y="0"/>
                      <a:pt x="17" y="0"/>
                    </a:cubicBezTo>
                    <a:cubicBezTo>
                      <a:pt x="7" y="0"/>
                      <a:pt x="0" y="8"/>
                      <a:pt x="0" y="17"/>
                    </a:cubicBezTo>
                    <a:close/>
                    <a:moveTo>
                      <a:pt x="29" y="17"/>
                    </a:moveTo>
                    <a:cubicBezTo>
                      <a:pt x="29" y="24"/>
                      <a:pt x="23" y="29"/>
                      <a:pt x="17" y="29"/>
                    </a:cubicBezTo>
                    <a:cubicBezTo>
                      <a:pt x="10" y="29"/>
                      <a:pt x="5" y="24"/>
                      <a:pt x="5" y="17"/>
                    </a:cubicBezTo>
                    <a:cubicBezTo>
                      <a:pt x="5" y="11"/>
                      <a:pt x="10" y="6"/>
                      <a:pt x="17" y="6"/>
                    </a:cubicBezTo>
                    <a:cubicBezTo>
                      <a:pt x="23" y="6"/>
                      <a:pt x="29" y="11"/>
                      <a:pt x="29" y="17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3" name="Freeform: Shape 107"/>
              <p:cNvSpPr>
                <a:spLocks/>
              </p:cNvSpPr>
              <p:nvPr/>
            </p:nvSpPr>
            <p:spPr bwMode="auto">
              <a:xfrm>
                <a:off x="4330307" y="3263047"/>
                <a:ext cx="311937" cy="305157"/>
              </a:xfrm>
              <a:custGeom>
                <a:avLst/>
                <a:gdLst/>
                <a:ahLst/>
                <a:cxnLst>
                  <a:cxn ang="0">
                    <a:pos x="77" y="39"/>
                  </a:cxn>
                  <a:cxn ang="0">
                    <a:pos x="79" y="27"/>
                  </a:cxn>
                  <a:cxn ang="0">
                    <a:pos x="73" y="12"/>
                  </a:cxn>
                  <a:cxn ang="0">
                    <a:pos x="67" y="11"/>
                  </a:cxn>
                  <a:cxn ang="0">
                    <a:pos x="54" y="10"/>
                  </a:cxn>
                  <a:cxn ang="0">
                    <a:pos x="48" y="0"/>
                  </a:cxn>
                  <a:cxn ang="0">
                    <a:pos x="38" y="0"/>
                  </a:cxn>
                  <a:cxn ang="0">
                    <a:pos x="32" y="10"/>
                  </a:cxn>
                  <a:cxn ang="0">
                    <a:pos x="18" y="11"/>
                  </a:cxn>
                  <a:cxn ang="0">
                    <a:pos x="12" y="12"/>
                  </a:cxn>
                  <a:cxn ang="0">
                    <a:pos x="6" y="27"/>
                  </a:cxn>
                  <a:cxn ang="0">
                    <a:pos x="8" y="39"/>
                  </a:cxn>
                  <a:cxn ang="0">
                    <a:pos x="0" y="47"/>
                  </a:cxn>
                  <a:cxn ang="0">
                    <a:pos x="8" y="61"/>
                  </a:cxn>
                  <a:cxn ang="0">
                    <a:pos x="19" y="67"/>
                  </a:cxn>
                  <a:cxn ang="0">
                    <a:pos x="20" y="78"/>
                  </a:cxn>
                  <a:cxn ang="0">
                    <a:pos x="31" y="83"/>
                  </a:cxn>
                  <a:cxn ang="0">
                    <a:pos x="39" y="77"/>
                  </a:cxn>
                  <a:cxn ang="0">
                    <a:pos x="46" y="77"/>
                  </a:cxn>
                  <a:cxn ang="0">
                    <a:pos x="54" y="83"/>
                  </a:cxn>
                  <a:cxn ang="0">
                    <a:pos x="66" y="78"/>
                  </a:cxn>
                  <a:cxn ang="0">
                    <a:pos x="67" y="67"/>
                  </a:cxn>
                  <a:cxn ang="0">
                    <a:pos x="78" y="61"/>
                  </a:cxn>
                  <a:cxn ang="0">
                    <a:pos x="85" y="47"/>
                  </a:cxn>
                  <a:cxn ang="0">
                    <a:pos x="61" y="20"/>
                  </a:cxn>
                  <a:cxn ang="0">
                    <a:pos x="75" y="23"/>
                  </a:cxn>
                  <a:cxn ang="0">
                    <a:pos x="71" y="26"/>
                  </a:cxn>
                  <a:cxn ang="0">
                    <a:pos x="68" y="27"/>
                  </a:cxn>
                  <a:cxn ang="0">
                    <a:pos x="46" y="71"/>
                  </a:cxn>
                  <a:cxn ang="0">
                    <a:pos x="14" y="46"/>
                  </a:cxn>
                  <a:cxn ang="0">
                    <a:pos x="25" y="19"/>
                  </a:cxn>
                  <a:cxn ang="0">
                    <a:pos x="26" y="19"/>
                  </a:cxn>
                  <a:cxn ang="0">
                    <a:pos x="36" y="14"/>
                  </a:cxn>
                  <a:cxn ang="0">
                    <a:pos x="49" y="14"/>
                  </a:cxn>
                  <a:cxn ang="0">
                    <a:pos x="61" y="20"/>
                  </a:cxn>
                  <a:cxn ang="0">
                    <a:pos x="43" y="5"/>
                  </a:cxn>
                  <a:cxn ang="0">
                    <a:pos x="48" y="10"/>
                  </a:cxn>
                  <a:cxn ang="0">
                    <a:pos x="37" y="10"/>
                  </a:cxn>
                  <a:cxn ang="0">
                    <a:pos x="16" y="16"/>
                  </a:cxn>
                  <a:cxn ang="0">
                    <a:pos x="17" y="22"/>
                  </a:cxn>
                  <a:cxn ang="0">
                    <a:pos x="11" y="23"/>
                  </a:cxn>
                  <a:cxn ang="0">
                    <a:pos x="6" y="47"/>
                  </a:cxn>
                  <a:cxn ang="0">
                    <a:pos x="11" y="46"/>
                  </a:cxn>
                  <a:cxn ang="0">
                    <a:pos x="8" y="56"/>
                  </a:cxn>
                  <a:cxn ang="0">
                    <a:pos x="23" y="74"/>
                  </a:cxn>
                  <a:cxn ang="0">
                    <a:pos x="35" y="74"/>
                  </a:cxn>
                  <a:cxn ang="0">
                    <a:pos x="23" y="74"/>
                  </a:cxn>
                  <a:cxn ang="0">
                    <a:pos x="51" y="74"/>
                  </a:cxn>
                  <a:cxn ang="0">
                    <a:pos x="63" y="74"/>
                  </a:cxn>
                  <a:cxn ang="0">
                    <a:pos x="78" y="56"/>
                  </a:cxn>
                  <a:cxn ang="0">
                    <a:pos x="75" y="44"/>
                  </a:cxn>
                  <a:cxn ang="0">
                    <a:pos x="78" y="56"/>
                  </a:cxn>
                </a:cxnLst>
                <a:rect l="0" t="0" r="r" b="b"/>
                <a:pathLst>
                  <a:path w="85" h="83">
                    <a:moveTo>
                      <a:pt x="82" y="42"/>
                    </a:moveTo>
                    <a:cubicBezTo>
                      <a:pt x="77" y="39"/>
                      <a:pt x="77" y="39"/>
                      <a:pt x="77" y="39"/>
                    </a:cubicBezTo>
                    <a:cubicBezTo>
                      <a:pt x="77" y="37"/>
                      <a:pt x="76" y="34"/>
                      <a:pt x="75" y="31"/>
                    </a:cubicBezTo>
                    <a:cubicBezTo>
                      <a:pt x="79" y="27"/>
                      <a:pt x="79" y="27"/>
                      <a:pt x="79" y="27"/>
                    </a:cubicBezTo>
                    <a:cubicBezTo>
                      <a:pt x="81" y="25"/>
                      <a:pt x="81" y="23"/>
                      <a:pt x="80" y="21"/>
                    </a:cubicBezTo>
                    <a:cubicBezTo>
                      <a:pt x="78" y="18"/>
                      <a:pt x="76" y="15"/>
                      <a:pt x="73" y="12"/>
                    </a:cubicBezTo>
                    <a:cubicBezTo>
                      <a:pt x="72" y="11"/>
                      <a:pt x="71" y="11"/>
                      <a:pt x="70" y="11"/>
                    </a:cubicBezTo>
                    <a:cubicBezTo>
                      <a:pt x="69" y="11"/>
                      <a:pt x="68" y="11"/>
                      <a:pt x="67" y="11"/>
                    </a:cubicBezTo>
                    <a:cubicBezTo>
                      <a:pt x="62" y="14"/>
                      <a:pt x="62" y="14"/>
                      <a:pt x="62" y="14"/>
                    </a:cubicBezTo>
                    <a:cubicBezTo>
                      <a:pt x="59" y="12"/>
                      <a:pt x="57" y="11"/>
                      <a:pt x="54" y="10"/>
                    </a:cubicBezTo>
                    <a:cubicBezTo>
                      <a:pt x="52" y="4"/>
                      <a:pt x="52" y="4"/>
                      <a:pt x="52" y="4"/>
                    </a:cubicBezTo>
                    <a:cubicBezTo>
                      <a:pt x="52" y="2"/>
                      <a:pt x="50" y="0"/>
                      <a:pt x="48" y="0"/>
                    </a:cubicBezTo>
                    <a:cubicBezTo>
                      <a:pt x="46" y="0"/>
                      <a:pt x="44" y="0"/>
                      <a:pt x="43" y="0"/>
                    </a:cubicBezTo>
                    <a:cubicBezTo>
                      <a:pt x="41" y="0"/>
                      <a:pt x="40" y="0"/>
                      <a:pt x="38" y="0"/>
                    </a:cubicBezTo>
                    <a:cubicBezTo>
                      <a:pt x="36" y="0"/>
                      <a:pt x="34" y="2"/>
                      <a:pt x="33" y="4"/>
                    </a:cubicBezTo>
                    <a:cubicBezTo>
                      <a:pt x="32" y="10"/>
                      <a:pt x="32" y="10"/>
                      <a:pt x="32" y="10"/>
                    </a:cubicBezTo>
                    <a:cubicBezTo>
                      <a:pt x="29" y="11"/>
                      <a:pt x="26" y="12"/>
                      <a:pt x="24" y="14"/>
                    </a:cubicBezTo>
                    <a:cubicBezTo>
                      <a:pt x="18" y="11"/>
                      <a:pt x="18" y="11"/>
                      <a:pt x="18" y="11"/>
                    </a:cubicBezTo>
                    <a:cubicBezTo>
                      <a:pt x="18" y="11"/>
                      <a:pt x="17" y="11"/>
                      <a:pt x="16" y="11"/>
                    </a:cubicBezTo>
                    <a:cubicBezTo>
                      <a:pt x="15" y="11"/>
                      <a:pt x="13" y="11"/>
                      <a:pt x="12" y="12"/>
                    </a:cubicBezTo>
                    <a:cubicBezTo>
                      <a:pt x="10" y="15"/>
                      <a:pt x="8" y="18"/>
                      <a:pt x="6" y="21"/>
                    </a:cubicBezTo>
                    <a:cubicBezTo>
                      <a:pt x="5" y="23"/>
                      <a:pt x="5" y="25"/>
                      <a:pt x="6" y="27"/>
                    </a:cubicBezTo>
                    <a:cubicBezTo>
                      <a:pt x="10" y="31"/>
                      <a:pt x="10" y="31"/>
                      <a:pt x="10" y="31"/>
                    </a:cubicBezTo>
                    <a:cubicBezTo>
                      <a:pt x="9" y="34"/>
                      <a:pt x="9" y="37"/>
                      <a:pt x="8" y="39"/>
                    </a:cubicBezTo>
                    <a:cubicBezTo>
                      <a:pt x="3" y="42"/>
                      <a:pt x="3" y="42"/>
                      <a:pt x="3" y="42"/>
                    </a:cubicBezTo>
                    <a:cubicBezTo>
                      <a:pt x="1" y="43"/>
                      <a:pt x="0" y="45"/>
                      <a:pt x="0" y="47"/>
                    </a:cubicBezTo>
                    <a:cubicBezTo>
                      <a:pt x="1" y="51"/>
                      <a:pt x="2" y="54"/>
                      <a:pt x="3" y="58"/>
                    </a:cubicBezTo>
                    <a:cubicBezTo>
                      <a:pt x="4" y="60"/>
                      <a:pt x="6" y="61"/>
                      <a:pt x="8" y="61"/>
                    </a:cubicBezTo>
                    <a:cubicBezTo>
                      <a:pt x="14" y="61"/>
                      <a:pt x="14" y="61"/>
                      <a:pt x="14" y="61"/>
                    </a:cubicBezTo>
                    <a:cubicBezTo>
                      <a:pt x="15" y="63"/>
                      <a:pt x="17" y="65"/>
                      <a:pt x="19" y="67"/>
                    </a:cubicBezTo>
                    <a:cubicBezTo>
                      <a:pt x="17" y="73"/>
                      <a:pt x="17" y="73"/>
                      <a:pt x="17" y="73"/>
                    </a:cubicBezTo>
                    <a:cubicBezTo>
                      <a:pt x="17" y="75"/>
                      <a:pt x="18" y="77"/>
                      <a:pt x="20" y="78"/>
                    </a:cubicBezTo>
                    <a:cubicBezTo>
                      <a:pt x="23" y="80"/>
                      <a:pt x="26" y="82"/>
                      <a:pt x="30" y="83"/>
                    </a:cubicBezTo>
                    <a:cubicBezTo>
                      <a:pt x="30" y="83"/>
                      <a:pt x="31" y="83"/>
                      <a:pt x="31" y="83"/>
                    </a:cubicBezTo>
                    <a:cubicBezTo>
                      <a:pt x="33" y="83"/>
                      <a:pt x="34" y="82"/>
                      <a:pt x="35" y="81"/>
                    </a:cubicBezTo>
                    <a:cubicBezTo>
                      <a:pt x="39" y="77"/>
                      <a:pt x="39" y="77"/>
                      <a:pt x="39" y="77"/>
                    </a:cubicBezTo>
                    <a:cubicBezTo>
                      <a:pt x="41" y="77"/>
                      <a:pt x="42" y="77"/>
                      <a:pt x="43" y="77"/>
                    </a:cubicBezTo>
                    <a:cubicBezTo>
                      <a:pt x="44" y="77"/>
                      <a:pt x="45" y="77"/>
                      <a:pt x="46" y="77"/>
                    </a:cubicBezTo>
                    <a:cubicBezTo>
                      <a:pt x="50" y="81"/>
                      <a:pt x="50" y="81"/>
                      <a:pt x="50" y="81"/>
                    </a:cubicBezTo>
                    <a:cubicBezTo>
                      <a:pt x="51" y="82"/>
                      <a:pt x="53" y="83"/>
                      <a:pt x="54" y="83"/>
                    </a:cubicBezTo>
                    <a:cubicBezTo>
                      <a:pt x="55" y="83"/>
                      <a:pt x="55" y="83"/>
                      <a:pt x="56" y="83"/>
                    </a:cubicBezTo>
                    <a:cubicBezTo>
                      <a:pt x="59" y="82"/>
                      <a:pt x="63" y="80"/>
                      <a:pt x="66" y="78"/>
                    </a:cubicBezTo>
                    <a:cubicBezTo>
                      <a:pt x="68" y="77"/>
                      <a:pt x="69" y="75"/>
                      <a:pt x="68" y="73"/>
                    </a:cubicBezTo>
                    <a:cubicBezTo>
                      <a:pt x="67" y="67"/>
                      <a:pt x="67" y="67"/>
                      <a:pt x="67" y="67"/>
                    </a:cubicBezTo>
                    <a:cubicBezTo>
                      <a:pt x="69" y="65"/>
                      <a:pt x="70" y="63"/>
                      <a:pt x="72" y="61"/>
                    </a:cubicBezTo>
                    <a:cubicBezTo>
                      <a:pt x="78" y="61"/>
                      <a:pt x="78" y="61"/>
                      <a:pt x="78" y="61"/>
                    </a:cubicBezTo>
                    <a:cubicBezTo>
                      <a:pt x="80" y="61"/>
                      <a:pt x="82" y="60"/>
                      <a:pt x="83" y="58"/>
                    </a:cubicBezTo>
                    <a:cubicBezTo>
                      <a:pt x="84" y="54"/>
                      <a:pt x="85" y="51"/>
                      <a:pt x="85" y="47"/>
                    </a:cubicBezTo>
                    <a:cubicBezTo>
                      <a:pt x="85" y="45"/>
                      <a:pt x="84" y="43"/>
                      <a:pt x="82" y="42"/>
                    </a:cubicBezTo>
                    <a:close/>
                    <a:moveTo>
                      <a:pt x="61" y="20"/>
                    </a:moveTo>
                    <a:cubicBezTo>
                      <a:pt x="70" y="16"/>
                      <a:pt x="70" y="16"/>
                      <a:pt x="70" y="16"/>
                    </a:cubicBezTo>
                    <a:cubicBezTo>
                      <a:pt x="72" y="18"/>
                      <a:pt x="73" y="21"/>
                      <a:pt x="75" y="23"/>
                    </a:cubicBezTo>
                    <a:cubicBezTo>
                      <a:pt x="72" y="28"/>
                      <a:pt x="72" y="28"/>
                      <a:pt x="72" y="28"/>
                    </a:cubicBezTo>
                    <a:cubicBezTo>
                      <a:pt x="71" y="27"/>
                      <a:pt x="71" y="26"/>
                      <a:pt x="71" y="26"/>
                    </a:cubicBezTo>
                    <a:cubicBezTo>
                      <a:pt x="70" y="25"/>
                      <a:pt x="69" y="24"/>
                      <a:pt x="68" y="25"/>
                    </a:cubicBezTo>
                    <a:cubicBezTo>
                      <a:pt x="67" y="25"/>
                      <a:pt x="67" y="27"/>
                      <a:pt x="68" y="27"/>
                    </a:cubicBezTo>
                    <a:cubicBezTo>
                      <a:pt x="70" y="31"/>
                      <a:pt x="71" y="35"/>
                      <a:pt x="72" y="39"/>
                    </a:cubicBezTo>
                    <a:cubicBezTo>
                      <a:pt x="73" y="55"/>
                      <a:pt x="62" y="69"/>
                      <a:pt x="46" y="71"/>
                    </a:cubicBezTo>
                    <a:cubicBezTo>
                      <a:pt x="38" y="72"/>
                      <a:pt x="31" y="70"/>
                      <a:pt x="25" y="65"/>
                    </a:cubicBezTo>
                    <a:cubicBezTo>
                      <a:pt x="19" y="60"/>
                      <a:pt x="15" y="53"/>
                      <a:pt x="14" y="46"/>
                    </a:cubicBezTo>
                    <a:cubicBezTo>
                      <a:pt x="13" y="38"/>
                      <a:pt x="15" y="30"/>
                      <a:pt x="20" y="24"/>
                    </a:cubicBezTo>
                    <a:cubicBezTo>
                      <a:pt x="22" y="22"/>
                      <a:pt x="23" y="21"/>
                      <a:pt x="25" y="19"/>
                    </a:cubicBezTo>
                    <a:cubicBezTo>
                      <a:pt x="25" y="19"/>
                      <a:pt x="25" y="19"/>
                      <a:pt x="25" y="19"/>
                    </a:cubicBezTo>
                    <a:cubicBezTo>
                      <a:pt x="26" y="19"/>
                      <a:pt x="26" y="19"/>
                      <a:pt x="26" y="19"/>
                    </a:cubicBezTo>
                    <a:cubicBezTo>
                      <a:pt x="29" y="17"/>
                      <a:pt x="32" y="15"/>
                      <a:pt x="36" y="14"/>
                    </a:cubicBezTo>
                    <a:cubicBezTo>
                      <a:pt x="36" y="14"/>
                      <a:pt x="36" y="14"/>
                      <a:pt x="36" y="14"/>
                    </a:cubicBezTo>
                    <a:cubicBezTo>
                      <a:pt x="37" y="14"/>
                      <a:pt x="38" y="14"/>
                      <a:pt x="40" y="14"/>
                    </a:cubicBezTo>
                    <a:cubicBezTo>
                      <a:pt x="43" y="13"/>
                      <a:pt x="46" y="13"/>
                      <a:pt x="49" y="14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54" y="15"/>
                      <a:pt x="58" y="17"/>
                      <a:pt x="61" y="20"/>
                    </a:cubicBezTo>
                    <a:close/>
                    <a:moveTo>
                      <a:pt x="38" y="5"/>
                    </a:moveTo>
                    <a:cubicBezTo>
                      <a:pt x="40" y="5"/>
                      <a:pt x="41" y="5"/>
                      <a:pt x="43" y="5"/>
                    </a:cubicBezTo>
                    <a:cubicBezTo>
                      <a:pt x="44" y="5"/>
                      <a:pt x="46" y="5"/>
                      <a:pt x="47" y="5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5" y="10"/>
                      <a:pt x="42" y="10"/>
                      <a:pt x="39" y="10"/>
                    </a:cubicBezTo>
                    <a:cubicBezTo>
                      <a:pt x="39" y="10"/>
                      <a:pt x="38" y="10"/>
                      <a:pt x="37" y="10"/>
                    </a:cubicBezTo>
                    <a:lnTo>
                      <a:pt x="38" y="5"/>
                    </a:lnTo>
                    <a:close/>
                    <a:moveTo>
                      <a:pt x="16" y="16"/>
                    </a:moveTo>
                    <a:cubicBezTo>
                      <a:pt x="21" y="18"/>
                      <a:pt x="21" y="18"/>
                      <a:pt x="21" y="18"/>
                    </a:cubicBezTo>
                    <a:cubicBezTo>
                      <a:pt x="20" y="19"/>
                      <a:pt x="18" y="21"/>
                      <a:pt x="17" y="22"/>
                    </a:cubicBezTo>
                    <a:cubicBezTo>
                      <a:pt x="16" y="24"/>
                      <a:pt x="15" y="26"/>
                      <a:pt x="14" y="28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2" y="21"/>
                      <a:pt x="14" y="18"/>
                      <a:pt x="16" y="16"/>
                    </a:cubicBezTo>
                    <a:close/>
                    <a:moveTo>
                      <a:pt x="6" y="47"/>
                    </a:moveTo>
                    <a:cubicBezTo>
                      <a:pt x="10" y="44"/>
                      <a:pt x="10" y="44"/>
                      <a:pt x="10" y="44"/>
                    </a:cubicBezTo>
                    <a:cubicBezTo>
                      <a:pt x="10" y="45"/>
                      <a:pt x="11" y="45"/>
                      <a:pt x="11" y="46"/>
                    </a:cubicBezTo>
                    <a:cubicBezTo>
                      <a:pt x="11" y="49"/>
                      <a:pt x="12" y="53"/>
                      <a:pt x="13" y="56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7" y="53"/>
                      <a:pt x="6" y="50"/>
                      <a:pt x="6" y="47"/>
                    </a:cubicBezTo>
                    <a:close/>
                    <a:moveTo>
                      <a:pt x="23" y="74"/>
                    </a:moveTo>
                    <a:cubicBezTo>
                      <a:pt x="24" y="69"/>
                      <a:pt x="24" y="69"/>
                      <a:pt x="24" y="69"/>
                    </a:cubicBezTo>
                    <a:cubicBezTo>
                      <a:pt x="27" y="71"/>
                      <a:pt x="31" y="73"/>
                      <a:pt x="35" y="74"/>
                    </a:cubicBezTo>
                    <a:cubicBezTo>
                      <a:pt x="31" y="78"/>
                      <a:pt x="31" y="78"/>
                      <a:pt x="31" y="78"/>
                    </a:cubicBezTo>
                    <a:cubicBezTo>
                      <a:pt x="28" y="77"/>
                      <a:pt x="25" y="75"/>
                      <a:pt x="23" y="74"/>
                    </a:cubicBezTo>
                    <a:close/>
                    <a:moveTo>
                      <a:pt x="54" y="78"/>
                    </a:moveTo>
                    <a:cubicBezTo>
                      <a:pt x="51" y="74"/>
                      <a:pt x="51" y="74"/>
                      <a:pt x="51" y="74"/>
                    </a:cubicBezTo>
                    <a:cubicBezTo>
                      <a:pt x="55" y="73"/>
                      <a:pt x="59" y="71"/>
                      <a:pt x="62" y="69"/>
                    </a:cubicBezTo>
                    <a:cubicBezTo>
                      <a:pt x="63" y="74"/>
                      <a:pt x="63" y="74"/>
                      <a:pt x="63" y="74"/>
                    </a:cubicBezTo>
                    <a:cubicBezTo>
                      <a:pt x="60" y="75"/>
                      <a:pt x="57" y="77"/>
                      <a:pt x="54" y="78"/>
                    </a:cubicBezTo>
                    <a:close/>
                    <a:moveTo>
                      <a:pt x="78" y="56"/>
                    </a:moveTo>
                    <a:cubicBezTo>
                      <a:pt x="72" y="56"/>
                      <a:pt x="72" y="56"/>
                      <a:pt x="72" y="56"/>
                    </a:cubicBezTo>
                    <a:cubicBezTo>
                      <a:pt x="74" y="52"/>
                      <a:pt x="75" y="48"/>
                      <a:pt x="75" y="44"/>
                    </a:cubicBezTo>
                    <a:cubicBezTo>
                      <a:pt x="80" y="47"/>
                      <a:pt x="80" y="47"/>
                      <a:pt x="80" y="47"/>
                    </a:cubicBezTo>
                    <a:cubicBezTo>
                      <a:pt x="80" y="50"/>
                      <a:pt x="79" y="53"/>
                      <a:pt x="78" y="5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4" name="Freeform: Shape 108"/>
              <p:cNvSpPr>
                <a:spLocks/>
              </p:cNvSpPr>
              <p:nvPr/>
            </p:nvSpPr>
            <p:spPr bwMode="auto">
              <a:xfrm>
                <a:off x="4395858" y="3330860"/>
                <a:ext cx="124323" cy="144667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5" y="40"/>
                  </a:cxn>
                  <a:cxn ang="0">
                    <a:pos x="7" y="40"/>
                  </a:cxn>
                  <a:cxn ang="0">
                    <a:pos x="8" y="40"/>
                  </a:cxn>
                  <a:cxn ang="0">
                    <a:pos x="8" y="37"/>
                  </a:cxn>
                  <a:cxn ang="0">
                    <a:pos x="4" y="24"/>
                  </a:cxn>
                  <a:cxn ang="0">
                    <a:pos x="25" y="3"/>
                  </a:cxn>
                  <a:cxn ang="0">
                    <a:pos x="31" y="4"/>
                  </a:cxn>
                  <a:cxn ang="0">
                    <a:pos x="34" y="3"/>
                  </a:cxn>
                  <a:cxn ang="0">
                    <a:pos x="33" y="1"/>
                  </a:cxn>
                  <a:cxn ang="0">
                    <a:pos x="25" y="0"/>
                  </a:cxn>
                  <a:cxn ang="0">
                    <a:pos x="0" y="24"/>
                  </a:cxn>
                </a:cxnLst>
                <a:rect l="0" t="0" r="r" b="b"/>
                <a:pathLst>
                  <a:path w="34" h="40">
                    <a:moveTo>
                      <a:pt x="0" y="24"/>
                    </a:moveTo>
                    <a:cubicBezTo>
                      <a:pt x="0" y="30"/>
                      <a:pt x="2" y="35"/>
                      <a:pt x="5" y="40"/>
                    </a:cubicBezTo>
                    <a:cubicBezTo>
                      <a:pt x="6" y="40"/>
                      <a:pt x="6" y="40"/>
                      <a:pt x="7" y="40"/>
                    </a:cubicBezTo>
                    <a:cubicBezTo>
                      <a:pt x="7" y="40"/>
                      <a:pt x="8" y="40"/>
                      <a:pt x="8" y="40"/>
                    </a:cubicBezTo>
                    <a:cubicBezTo>
                      <a:pt x="9" y="39"/>
                      <a:pt x="9" y="38"/>
                      <a:pt x="8" y="37"/>
                    </a:cubicBezTo>
                    <a:cubicBezTo>
                      <a:pt x="5" y="34"/>
                      <a:pt x="4" y="29"/>
                      <a:pt x="4" y="24"/>
                    </a:cubicBezTo>
                    <a:cubicBezTo>
                      <a:pt x="4" y="13"/>
                      <a:pt x="13" y="3"/>
                      <a:pt x="25" y="3"/>
                    </a:cubicBezTo>
                    <a:cubicBezTo>
                      <a:pt x="27" y="3"/>
                      <a:pt x="29" y="3"/>
                      <a:pt x="31" y="4"/>
                    </a:cubicBezTo>
                    <a:cubicBezTo>
                      <a:pt x="32" y="4"/>
                      <a:pt x="33" y="4"/>
                      <a:pt x="34" y="3"/>
                    </a:cubicBezTo>
                    <a:cubicBezTo>
                      <a:pt x="34" y="2"/>
                      <a:pt x="33" y="1"/>
                      <a:pt x="33" y="1"/>
                    </a:cubicBezTo>
                    <a:cubicBezTo>
                      <a:pt x="30" y="0"/>
                      <a:pt x="27" y="0"/>
                      <a:pt x="25" y="0"/>
                    </a:cubicBezTo>
                    <a:cubicBezTo>
                      <a:pt x="11" y="0"/>
                      <a:pt x="0" y="11"/>
                      <a:pt x="0" y="24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5" name="Freeform: Shape 109"/>
              <p:cNvSpPr>
                <a:spLocks/>
              </p:cNvSpPr>
              <p:nvPr/>
            </p:nvSpPr>
            <p:spPr bwMode="auto">
              <a:xfrm>
                <a:off x="4441067" y="3355723"/>
                <a:ext cx="137886" cy="153708"/>
              </a:xfrm>
              <a:custGeom>
                <a:avLst/>
                <a:gdLst/>
                <a:ahLst/>
                <a:cxnLst>
                  <a:cxn ang="0">
                    <a:pos x="34" y="17"/>
                  </a:cxn>
                  <a:cxn ang="0">
                    <a:pos x="13" y="38"/>
                  </a:cxn>
                  <a:cxn ang="0">
                    <a:pos x="3" y="36"/>
                  </a:cxn>
                  <a:cxn ang="0">
                    <a:pos x="1" y="37"/>
                  </a:cxn>
                  <a:cxn ang="0">
                    <a:pos x="2" y="39"/>
                  </a:cxn>
                  <a:cxn ang="0">
                    <a:pos x="13" y="42"/>
                  </a:cxn>
                  <a:cxn ang="0">
                    <a:pos x="38" y="17"/>
                  </a:cxn>
                  <a:cxn ang="0">
                    <a:pos x="31" y="1"/>
                  </a:cxn>
                  <a:cxn ang="0">
                    <a:pos x="29" y="1"/>
                  </a:cxn>
                  <a:cxn ang="0">
                    <a:pos x="29" y="3"/>
                  </a:cxn>
                  <a:cxn ang="0">
                    <a:pos x="34" y="17"/>
                  </a:cxn>
                </a:cxnLst>
                <a:rect l="0" t="0" r="r" b="b"/>
                <a:pathLst>
                  <a:path w="38" h="42">
                    <a:moveTo>
                      <a:pt x="34" y="17"/>
                    </a:moveTo>
                    <a:cubicBezTo>
                      <a:pt x="34" y="29"/>
                      <a:pt x="25" y="38"/>
                      <a:pt x="13" y="38"/>
                    </a:cubicBezTo>
                    <a:cubicBezTo>
                      <a:pt x="9" y="38"/>
                      <a:pt x="6" y="38"/>
                      <a:pt x="3" y="36"/>
                    </a:cubicBezTo>
                    <a:cubicBezTo>
                      <a:pt x="2" y="36"/>
                      <a:pt x="1" y="36"/>
                      <a:pt x="1" y="37"/>
                    </a:cubicBezTo>
                    <a:cubicBezTo>
                      <a:pt x="0" y="38"/>
                      <a:pt x="1" y="39"/>
                      <a:pt x="2" y="39"/>
                    </a:cubicBezTo>
                    <a:cubicBezTo>
                      <a:pt x="5" y="41"/>
                      <a:pt x="9" y="42"/>
                      <a:pt x="13" y="42"/>
                    </a:cubicBezTo>
                    <a:cubicBezTo>
                      <a:pt x="26" y="42"/>
                      <a:pt x="38" y="31"/>
                      <a:pt x="38" y="17"/>
                    </a:cubicBezTo>
                    <a:cubicBezTo>
                      <a:pt x="38" y="11"/>
                      <a:pt x="35" y="5"/>
                      <a:pt x="31" y="1"/>
                    </a:cubicBezTo>
                    <a:cubicBezTo>
                      <a:pt x="31" y="0"/>
                      <a:pt x="30" y="0"/>
                      <a:pt x="29" y="1"/>
                    </a:cubicBezTo>
                    <a:cubicBezTo>
                      <a:pt x="28" y="1"/>
                      <a:pt x="28" y="3"/>
                      <a:pt x="29" y="3"/>
                    </a:cubicBezTo>
                    <a:cubicBezTo>
                      <a:pt x="32" y="7"/>
                      <a:pt x="34" y="12"/>
                      <a:pt x="34" y="17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20" name="Group 110"/>
            <p:cNvGrpSpPr/>
            <p:nvPr/>
          </p:nvGrpSpPr>
          <p:grpSpPr>
            <a:xfrm>
              <a:off x="6509757" y="2144140"/>
              <a:ext cx="313952" cy="355812"/>
              <a:chOff x="5380038" y="2333625"/>
              <a:chExt cx="190500" cy="215900"/>
            </a:xfrm>
            <a:solidFill>
              <a:schemeClr val="bg1"/>
            </a:solidFill>
          </p:grpSpPr>
          <p:sp>
            <p:nvSpPr>
              <p:cNvPr id="39" name="Freeform: Shape 111"/>
              <p:cNvSpPr>
                <a:spLocks/>
              </p:cNvSpPr>
              <p:nvPr/>
            </p:nvSpPr>
            <p:spPr bwMode="auto">
              <a:xfrm>
                <a:off x="5405438" y="2333625"/>
                <a:ext cx="165100" cy="161925"/>
              </a:xfrm>
              <a:custGeom>
                <a:avLst/>
                <a:gdLst/>
                <a:ahLst/>
                <a:cxnLst>
                  <a:cxn ang="0">
                    <a:pos x="51" y="27"/>
                  </a:cxn>
                  <a:cxn ang="0">
                    <a:pos x="63" y="9"/>
                  </a:cxn>
                  <a:cxn ang="0">
                    <a:pos x="64" y="6"/>
                  </a:cxn>
                  <a:cxn ang="0">
                    <a:pos x="58" y="0"/>
                  </a:cxn>
                  <a:cxn ang="0">
                    <a:pos x="58" y="0"/>
                  </a:cxn>
                  <a:cxn ang="0">
                    <a:pos x="28" y="0"/>
                  </a:cxn>
                  <a:cxn ang="0">
                    <a:pos x="22" y="6"/>
                  </a:cxn>
                  <a:cxn ang="0">
                    <a:pos x="22" y="9"/>
                  </a:cxn>
                  <a:cxn ang="0">
                    <a:pos x="5" y="9"/>
                  </a:cxn>
                  <a:cxn ang="0">
                    <a:pos x="0" y="15"/>
                  </a:cxn>
                  <a:cxn ang="0">
                    <a:pos x="0" y="57"/>
                  </a:cxn>
                  <a:cxn ang="0">
                    <a:pos x="5" y="63"/>
                  </a:cxn>
                  <a:cxn ang="0">
                    <a:pos x="36" y="63"/>
                  </a:cxn>
                  <a:cxn ang="0">
                    <a:pos x="41" y="57"/>
                  </a:cxn>
                  <a:cxn ang="0">
                    <a:pos x="41" y="54"/>
                  </a:cxn>
                  <a:cxn ang="0">
                    <a:pos x="58" y="54"/>
                  </a:cxn>
                  <a:cxn ang="0">
                    <a:pos x="63" y="51"/>
                  </a:cxn>
                  <a:cxn ang="0">
                    <a:pos x="63" y="46"/>
                  </a:cxn>
                  <a:cxn ang="0">
                    <a:pos x="51" y="27"/>
                  </a:cxn>
                  <a:cxn ang="0">
                    <a:pos x="5" y="15"/>
                  </a:cxn>
                  <a:cxn ang="0">
                    <a:pos x="24" y="15"/>
                  </a:cxn>
                  <a:cxn ang="0">
                    <a:pos x="24" y="17"/>
                  </a:cxn>
                  <a:cxn ang="0">
                    <a:pos x="26" y="19"/>
                  </a:cxn>
                  <a:cxn ang="0">
                    <a:pos x="28" y="17"/>
                  </a:cxn>
                  <a:cxn ang="0">
                    <a:pos x="28" y="15"/>
                  </a:cxn>
                  <a:cxn ang="0">
                    <a:pos x="28" y="15"/>
                  </a:cxn>
                  <a:cxn ang="0">
                    <a:pos x="28" y="6"/>
                  </a:cxn>
                  <a:cxn ang="0">
                    <a:pos x="58" y="6"/>
                  </a:cxn>
                  <a:cxn ang="0">
                    <a:pos x="45" y="27"/>
                  </a:cxn>
                  <a:cxn ang="0">
                    <a:pos x="58" y="48"/>
                  </a:cxn>
                  <a:cxn ang="0">
                    <a:pos x="36" y="48"/>
                  </a:cxn>
                  <a:cxn ang="0">
                    <a:pos x="36" y="48"/>
                  </a:cxn>
                  <a:cxn ang="0">
                    <a:pos x="28" y="48"/>
                  </a:cxn>
                  <a:cxn ang="0">
                    <a:pos x="28" y="25"/>
                  </a:cxn>
                  <a:cxn ang="0">
                    <a:pos x="26" y="23"/>
                  </a:cxn>
                  <a:cxn ang="0">
                    <a:pos x="24" y="25"/>
                  </a:cxn>
                  <a:cxn ang="0">
                    <a:pos x="24" y="50"/>
                  </a:cxn>
                  <a:cxn ang="0">
                    <a:pos x="24" y="50"/>
                  </a:cxn>
                  <a:cxn ang="0">
                    <a:pos x="24" y="50"/>
                  </a:cxn>
                  <a:cxn ang="0">
                    <a:pos x="24" y="50"/>
                  </a:cxn>
                  <a:cxn ang="0">
                    <a:pos x="24" y="51"/>
                  </a:cxn>
                  <a:cxn ang="0">
                    <a:pos x="24" y="51"/>
                  </a:cxn>
                  <a:cxn ang="0">
                    <a:pos x="24" y="51"/>
                  </a:cxn>
                  <a:cxn ang="0">
                    <a:pos x="24" y="51"/>
                  </a:cxn>
                  <a:cxn ang="0">
                    <a:pos x="24" y="51"/>
                  </a:cxn>
                  <a:cxn ang="0">
                    <a:pos x="24" y="51"/>
                  </a:cxn>
                  <a:cxn ang="0">
                    <a:pos x="25" y="51"/>
                  </a:cxn>
                  <a:cxn ang="0">
                    <a:pos x="25" y="52"/>
                  </a:cxn>
                  <a:cxn ang="0">
                    <a:pos x="25" y="52"/>
                  </a:cxn>
                  <a:cxn ang="0">
                    <a:pos x="25" y="52"/>
                  </a:cxn>
                  <a:cxn ang="0">
                    <a:pos x="25" y="52"/>
                  </a:cxn>
                  <a:cxn ang="0">
                    <a:pos x="33" y="57"/>
                  </a:cxn>
                  <a:cxn ang="0">
                    <a:pos x="5" y="57"/>
                  </a:cxn>
                  <a:cxn ang="0">
                    <a:pos x="5" y="15"/>
                  </a:cxn>
                  <a:cxn ang="0">
                    <a:pos x="36" y="55"/>
                  </a:cxn>
                  <a:cxn ang="0">
                    <a:pos x="32" y="52"/>
                  </a:cxn>
                  <a:cxn ang="0">
                    <a:pos x="36" y="52"/>
                  </a:cxn>
                  <a:cxn ang="0">
                    <a:pos x="36" y="55"/>
                  </a:cxn>
                </a:cxnLst>
                <a:rect l="0" t="0" r="r" b="b"/>
                <a:pathLst>
                  <a:path w="64" h="63">
                    <a:moveTo>
                      <a:pt x="51" y="27"/>
                    </a:moveTo>
                    <a:cubicBezTo>
                      <a:pt x="63" y="9"/>
                      <a:pt x="63" y="9"/>
                      <a:pt x="63" y="9"/>
                    </a:cubicBezTo>
                    <a:cubicBezTo>
                      <a:pt x="63" y="8"/>
                      <a:pt x="64" y="7"/>
                      <a:pt x="64" y="6"/>
                    </a:cubicBezTo>
                    <a:cubicBezTo>
                      <a:pt x="64" y="3"/>
                      <a:pt x="61" y="0"/>
                      <a:pt x="58" y="0"/>
                    </a:cubicBezTo>
                    <a:cubicBezTo>
                      <a:pt x="58" y="0"/>
                      <a:pt x="58" y="0"/>
                      <a:pt x="58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0"/>
                      <a:pt x="22" y="3"/>
                      <a:pt x="22" y="6"/>
                    </a:cubicBezTo>
                    <a:cubicBezTo>
                      <a:pt x="22" y="9"/>
                      <a:pt x="22" y="9"/>
                      <a:pt x="22" y="9"/>
                    </a:cubicBezTo>
                    <a:cubicBezTo>
                      <a:pt x="5" y="9"/>
                      <a:pt x="5" y="9"/>
                      <a:pt x="5" y="9"/>
                    </a:cubicBezTo>
                    <a:cubicBezTo>
                      <a:pt x="2" y="9"/>
                      <a:pt x="0" y="12"/>
                      <a:pt x="0" y="15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0"/>
                      <a:pt x="2" y="63"/>
                      <a:pt x="5" y="63"/>
                    </a:cubicBezTo>
                    <a:cubicBezTo>
                      <a:pt x="36" y="63"/>
                      <a:pt x="36" y="63"/>
                      <a:pt x="36" y="63"/>
                    </a:cubicBezTo>
                    <a:cubicBezTo>
                      <a:pt x="39" y="63"/>
                      <a:pt x="41" y="60"/>
                      <a:pt x="41" y="57"/>
                    </a:cubicBezTo>
                    <a:cubicBezTo>
                      <a:pt x="41" y="54"/>
                      <a:pt x="41" y="54"/>
                      <a:pt x="41" y="54"/>
                    </a:cubicBezTo>
                    <a:cubicBezTo>
                      <a:pt x="58" y="54"/>
                      <a:pt x="58" y="54"/>
                      <a:pt x="58" y="54"/>
                    </a:cubicBezTo>
                    <a:cubicBezTo>
                      <a:pt x="60" y="54"/>
                      <a:pt x="62" y="53"/>
                      <a:pt x="63" y="51"/>
                    </a:cubicBezTo>
                    <a:cubicBezTo>
                      <a:pt x="64" y="49"/>
                      <a:pt x="64" y="47"/>
                      <a:pt x="63" y="46"/>
                    </a:cubicBezTo>
                    <a:lnTo>
                      <a:pt x="51" y="27"/>
                    </a:lnTo>
                    <a:close/>
                    <a:moveTo>
                      <a:pt x="5" y="15"/>
                    </a:moveTo>
                    <a:cubicBezTo>
                      <a:pt x="24" y="15"/>
                      <a:pt x="24" y="15"/>
                      <a:pt x="24" y="15"/>
                    </a:cubicBezTo>
                    <a:cubicBezTo>
                      <a:pt x="24" y="17"/>
                      <a:pt x="24" y="17"/>
                      <a:pt x="24" y="17"/>
                    </a:cubicBezTo>
                    <a:cubicBezTo>
                      <a:pt x="24" y="18"/>
                      <a:pt x="25" y="19"/>
                      <a:pt x="26" y="19"/>
                    </a:cubicBezTo>
                    <a:cubicBezTo>
                      <a:pt x="27" y="19"/>
                      <a:pt x="28" y="18"/>
                      <a:pt x="28" y="17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28" y="6"/>
                      <a:pt x="28" y="6"/>
                      <a:pt x="28" y="6"/>
                    </a:cubicBezTo>
                    <a:cubicBezTo>
                      <a:pt x="58" y="6"/>
                      <a:pt x="58" y="6"/>
                      <a:pt x="58" y="6"/>
                    </a:cubicBezTo>
                    <a:cubicBezTo>
                      <a:pt x="45" y="27"/>
                      <a:pt x="45" y="27"/>
                      <a:pt x="45" y="27"/>
                    </a:cubicBezTo>
                    <a:cubicBezTo>
                      <a:pt x="58" y="48"/>
                      <a:pt x="58" y="48"/>
                      <a:pt x="58" y="48"/>
                    </a:cubicBezTo>
                    <a:cubicBezTo>
                      <a:pt x="36" y="48"/>
                      <a:pt x="36" y="48"/>
                      <a:pt x="36" y="48"/>
                    </a:cubicBezTo>
                    <a:cubicBezTo>
                      <a:pt x="36" y="48"/>
                      <a:pt x="36" y="48"/>
                      <a:pt x="36" y="48"/>
                    </a:cubicBezTo>
                    <a:cubicBezTo>
                      <a:pt x="28" y="48"/>
                      <a:pt x="28" y="48"/>
                      <a:pt x="28" y="48"/>
                    </a:cubicBezTo>
                    <a:cubicBezTo>
                      <a:pt x="28" y="25"/>
                      <a:pt x="28" y="25"/>
                      <a:pt x="28" y="25"/>
                    </a:cubicBezTo>
                    <a:cubicBezTo>
                      <a:pt x="28" y="24"/>
                      <a:pt x="27" y="23"/>
                      <a:pt x="26" y="23"/>
                    </a:cubicBezTo>
                    <a:cubicBezTo>
                      <a:pt x="25" y="23"/>
                      <a:pt x="24" y="24"/>
                      <a:pt x="24" y="25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4" y="50"/>
                      <a:pt x="24" y="50"/>
                      <a:pt x="24" y="50"/>
                    </a:cubicBezTo>
                    <a:cubicBezTo>
                      <a:pt x="24" y="50"/>
                      <a:pt x="24" y="50"/>
                      <a:pt x="24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4" y="51"/>
                      <a:pt x="24" y="51"/>
                      <a:pt x="24" y="51"/>
                    </a:cubicBezTo>
                    <a:cubicBezTo>
                      <a:pt x="24" y="51"/>
                      <a:pt x="25" y="51"/>
                      <a:pt x="25" y="51"/>
                    </a:cubicBezTo>
                    <a:cubicBezTo>
                      <a:pt x="25" y="51"/>
                      <a:pt x="25" y="52"/>
                      <a:pt x="25" y="52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25" y="52"/>
                      <a:pt x="25" y="52"/>
                      <a:pt x="25" y="52"/>
                    </a:cubicBezTo>
                    <a:cubicBezTo>
                      <a:pt x="33" y="57"/>
                      <a:pt x="33" y="57"/>
                      <a:pt x="33" y="57"/>
                    </a:cubicBezTo>
                    <a:cubicBezTo>
                      <a:pt x="5" y="57"/>
                      <a:pt x="5" y="57"/>
                      <a:pt x="5" y="57"/>
                    </a:cubicBezTo>
                    <a:lnTo>
                      <a:pt x="5" y="15"/>
                    </a:lnTo>
                    <a:close/>
                    <a:moveTo>
                      <a:pt x="36" y="55"/>
                    </a:moveTo>
                    <a:cubicBezTo>
                      <a:pt x="32" y="52"/>
                      <a:pt x="32" y="52"/>
                      <a:pt x="32" y="52"/>
                    </a:cubicBezTo>
                    <a:cubicBezTo>
                      <a:pt x="36" y="52"/>
                      <a:pt x="36" y="52"/>
                      <a:pt x="36" y="52"/>
                    </a:cubicBezTo>
                    <a:lnTo>
                      <a:pt x="36" y="55"/>
                    </a:ln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0" name="Freeform: Shape 112"/>
              <p:cNvSpPr>
                <a:spLocks/>
              </p:cNvSpPr>
              <p:nvPr/>
            </p:nvSpPr>
            <p:spPr bwMode="auto">
              <a:xfrm>
                <a:off x="5380038" y="2359025"/>
                <a:ext cx="15875" cy="190500"/>
              </a:xfrm>
              <a:custGeom>
                <a:avLst/>
                <a:gdLst/>
                <a:ahLst/>
                <a:cxnLst>
                  <a:cxn ang="0">
                    <a:pos x="3" y="0"/>
                  </a:cxn>
                  <a:cxn ang="0">
                    <a:pos x="0" y="2"/>
                  </a:cxn>
                  <a:cxn ang="0">
                    <a:pos x="0" y="72"/>
                  </a:cxn>
                  <a:cxn ang="0">
                    <a:pos x="3" y="74"/>
                  </a:cxn>
                  <a:cxn ang="0">
                    <a:pos x="6" y="72"/>
                  </a:cxn>
                  <a:cxn ang="0">
                    <a:pos x="6" y="2"/>
                  </a:cxn>
                  <a:cxn ang="0">
                    <a:pos x="3" y="0"/>
                  </a:cxn>
                </a:cxnLst>
                <a:rect l="0" t="0" r="r" b="b"/>
                <a:pathLst>
                  <a:path w="6" h="74">
                    <a:moveTo>
                      <a:pt x="3" y="0"/>
                    </a:moveTo>
                    <a:cubicBezTo>
                      <a:pt x="1" y="0"/>
                      <a:pt x="0" y="1"/>
                      <a:pt x="0" y="2"/>
                    </a:cubicBezTo>
                    <a:cubicBezTo>
                      <a:pt x="0" y="72"/>
                      <a:pt x="0" y="72"/>
                      <a:pt x="0" y="72"/>
                    </a:cubicBezTo>
                    <a:cubicBezTo>
                      <a:pt x="0" y="73"/>
                      <a:pt x="1" y="74"/>
                      <a:pt x="3" y="74"/>
                    </a:cubicBezTo>
                    <a:cubicBezTo>
                      <a:pt x="4" y="74"/>
                      <a:pt x="6" y="73"/>
                      <a:pt x="6" y="7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4" y="0"/>
                      <a:pt x="3" y="0"/>
                    </a:cubicBezTo>
                    <a:close/>
                  </a:path>
                </a:pathLst>
              </a:cu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41" name="Oval 113"/>
              <p:cNvSpPr>
                <a:spLocks/>
              </p:cNvSpPr>
              <p:nvPr/>
            </p:nvSpPr>
            <p:spPr bwMode="auto">
              <a:xfrm>
                <a:off x="5380038" y="2333625"/>
                <a:ext cx="15875" cy="14288"/>
              </a:xfrm>
              <a:prstGeom prst="ellipse">
                <a:avLst/>
              </a:prstGeom>
              <a:grpFill/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70" name="文本框 37"/>
          <p:cNvSpPr txBox="1"/>
          <p:nvPr/>
        </p:nvSpPr>
        <p:spPr>
          <a:xfrm>
            <a:off x="2942261" y="203130"/>
            <a:ext cx="3370119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algn="ctr" defTabSz="685869">
              <a:defRPr/>
            </a:pPr>
            <a:r>
              <a:rPr lang="zh-CN" altLang="en-US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登录学习通之后你能获得什么？</a:t>
            </a:r>
            <a:endParaRPr lang="en-US" altLang="zh-CN" b="1" kern="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71" name="直接连接符 70">
            <a:extLst>
              <a:ext uri="{FF2B5EF4-FFF2-40B4-BE49-F238E27FC236}">
                <a16:creationId xmlns:a16="http://schemas.microsoft.com/office/drawing/2014/main" id="{938D03C8-5A6E-48BF-B576-BF785595610E}"/>
              </a:ext>
            </a:extLst>
          </p:cNvPr>
          <p:cNvCxnSpPr>
            <a:cxnSpLocks/>
            <a:endCxn id="70" idx="1"/>
          </p:cNvCxnSpPr>
          <p:nvPr/>
        </p:nvCxnSpPr>
        <p:spPr>
          <a:xfrm flipV="1">
            <a:off x="1874" y="376246"/>
            <a:ext cx="2940387" cy="54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接连接符 71">
            <a:extLst>
              <a:ext uri="{FF2B5EF4-FFF2-40B4-BE49-F238E27FC236}">
                <a16:creationId xmlns:a16="http://schemas.microsoft.com/office/drawing/2014/main" id="{B8AE3EB0-54E6-4F03-BF5D-660BE55BAA33}"/>
              </a:ext>
            </a:extLst>
          </p:cNvPr>
          <p:cNvCxnSpPr>
            <a:cxnSpLocks/>
            <a:stCxn id="70" idx="3"/>
          </p:cNvCxnSpPr>
          <p:nvPr/>
        </p:nvCxnSpPr>
        <p:spPr>
          <a:xfrm>
            <a:off x="6312380" y="376246"/>
            <a:ext cx="2833207" cy="54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文本框 60"/>
          <p:cNvSpPr>
            <a:spLocks noChangeArrowheads="1"/>
          </p:cNvSpPr>
          <p:nvPr/>
        </p:nvSpPr>
        <p:spPr bwMode="auto">
          <a:xfrm>
            <a:off x="1508655" y="3828575"/>
            <a:ext cx="185499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20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万集名师讲座</a:t>
            </a:r>
            <a:endParaRPr lang="en-US" altLang="zh-CN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4" name="文本框 60"/>
          <p:cNvSpPr>
            <a:spLocks noChangeArrowheads="1"/>
          </p:cNvSpPr>
          <p:nvPr/>
        </p:nvSpPr>
        <p:spPr bwMode="auto">
          <a:xfrm>
            <a:off x="1131032" y="1628201"/>
            <a:ext cx="198323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altLang="zh-CN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200</a:t>
            </a: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万册图书</a:t>
            </a:r>
            <a:endParaRPr lang="en-US" altLang="zh-CN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文本框 60"/>
          <p:cNvSpPr>
            <a:spLocks noChangeArrowheads="1"/>
          </p:cNvSpPr>
          <p:nvPr/>
        </p:nvSpPr>
        <p:spPr bwMode="auto">
          <a:xfrm>
            <a:off x="7175358" y="1884679"/>
            <a:ext cx="1146468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20000"/>
              </a:spcBef>
              <a:buNone/>
            </a:pPr>
            <a:r>
              <a:rPr lang="zh-CN" alt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名师公开课</a:t>
            </a:r>
            <a:endParaRPr lang="en-US" altLang="zh-CN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None/>
            </a:pPr>
            <a:r>
              <a:rPr lang="zh-CN" altLang="en-US" sz="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每周直播课</a:t>
            </a:r>
            <a:endParaRPr lang="en-US" altLang="zh-CN" sz="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76" name="文本框 60"/>
          <p:cNvSpPr>
            <a:spLocks noChangeArrowheads="1"/>
          </p:cNvSpPr>
          <p:nvPr/>
        </p:nvSpPr>
        <p:spPr bwMode="auto">
          <a:xfrm>
            <a:off x="4994977" y="4115714"/>
            <a:ext cx="20313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20000"/>
              </a:spcBef>
              <a:buNone/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海量优质专题</a:t>
            </a:r>
            <a:endParaRPr lang="en-US" altLang="zh-CN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774795" y="563625"/>
            <a:ext cx="1561932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>
            <a:defPPr>
              <a:defRPr lang="en-US"/>
            </a:defPPr>
            <a:lvl1pPr algn="ctr" defTabSz="685869">
              <a:defRPr kern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defRPr>
            </a:lvl1pPr>
          </a:lstStyle>
          <a:p>
            <a:r>
              <a:rPr lang="en-US" altLang="zh-CN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——</a:t>
            </a:r>
            <a:r>
              <a:rPr lang="zh-CN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海量资源</a:t>
            </a:r>
          </a:p>
        </p:txBody>
      </p:sp>
      <p:sp>
        <p:nvSpPr>
          <p:cNvPr id="62" name="文本框 61"/>
          <p:cNvSpPr txBox="1"/>
          <p:nvPr/>
        </p:nvSpPr>
        <p:spPr>
          <a:xfrm>
            <a:off x="3672957" y="1285106"/>
            <a:ext cx="2646878" cy="846386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l"/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快捷学术搜索引擎</a:t>
            </a:r>
            <a:endParaRPr lang="en-US" altLang="zh-CN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algn="l"/>
            <a:endParaRPr lang="en-US" altLang="zh-CN" sz="1100" dirty="0">
              <a:solidFill>
                <a:srgbClr val="FCFCFC"/>
              </a:solidFill>
              <a:cs typeface="+mn-ea"/>
              <a:sym typeface="+mn-lt"/>
            </a:endParaRPr>
          </a:p>
          <a:p>
            <a:endParaRPr lang="en-US" altLang="zh-CN" sz="1400" dirty="0">
              <a:solidFill>
                <a:srgbClr val="FCFCFC"/>
              </a:solidFill>
              <a:cs typeface="+mn-ea"/>
              <a:sym typeface="+mn-lt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094978" y="3540618"/>
            <a:ext cx="13051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300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种报纸</a:t>
            </a:r>
            <a:endParaRPr lang="en-US" altLang="zh-CN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324957" y="3149391"/>
            <a:ext cx="1447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spcBef>
                <a:spcPct val="20000"/>
              </a:spcBef>
              <a:buNone/>
            </a:pP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6500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种期刊</a:t>
            </a:r>
            <a:endParaRPr lang="en-US" altLang="zh-CN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pic>
        <p:nvPicPr>
          <p:cNvPr id="64" name="image5.png"/>
          <p:cNvPicPr/>
          <p:nvPr/>
        </p:nvPicPr>
        <p:blipFill>
          <a:blip r:embed="rId3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2193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  <p:bldP spid="74" grpId="0"/>
      <p:bldP spid="75" grpId="0"/>
      <p:bldP spid="76" grpId="0"/>
      <p:bldP spid="62" grpId="0"/>
      <p:bldP spid="8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1489486" y="744321"/>
            <a:ext cx="6217599" cy="2944334"/>
          </a:xfrm>
          <a:prstGeom prst="rect">
            <a:avLst/>
          </a:prstGeom>
          <a:solidFill>
            <a:schemeClr val="tx1">
              <a:alpha val="29000"/>
            </a:schemeClr>
          </a:solidFill>
          <a:ln>
            <a:solidFill>
              <a:srgbClr val="FFC000">
                <a:alpha val="4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0" name="组合 9"/>
          <p:cNvGrpSpPr/>
          <p:nvPr/>
        </p:nvGrpSpPr>
        <p:grpSpPr>
          <a:xfrm>
            <a:off x="1552294" y="744321"/>
            <a:ext cx="6509113" cy="2872000"/>
            <a:chOff x="2128316" y="1102750"/>
            <a:chExt cx="5148783" cy="2271789"/>
          </a:xfrm>
        </p:grpSpPr>
        <p:sp>
          <p:nvSpPr>
            <p:cNvPr id="12" name="矩形 11"/>
            <p:cNvSpPr/>
            <p:nvPr/>
          </p:nvSpPr>
          <p:spPr>
            <a:xfrm>
              <a:off x="2318204" y="1102750"/>
              <a:ext cx="4552923" cy="16798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zh-CN" altLang="en-US" sz="6600" b="1" dirty="0">
                  <a:solidFill>
                    <a:schemeClr val="accent4">
                      <a:lumMod val="60000"/>
                      <a:lumOff val="40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cs typeface="+mn-ea"/>
                  <a:sym typeface="+mn-lt"/>
                </a:rPr>
                <a:t>尔雅课程在线学习培训</a:t>
              </a:r>
              <a:endParaRPr lang="zh-CN" altLang="en-US" sz="6600" b="1" dirty="0"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  <a:sym typeface="微软雅黑" pitchFamily="34" charset="-122"/>
              </a:endParaRPr>
            </a:p>
          </p:txBody>
        </p:sp>
        <p:sp>
          <p:nvSpPr>
            <p:cNvPr id="6" name="矩形 17"/>
            <p:cNvSpPr>
              <a:spLocks noChangeArrowheads="1"/>
            </p:cNvSpPr>
            <p:nvPr/>
          </p:nvSpPr>
          <p:spPr bwMode="auto">
            <a:xfrm>
              <a:off x="3838843" y="2795479"/>
              <a:ext cx="3438256" cy="4138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ctr"/>
              <a:r>
                <a:rPr lang="zh-CN" altLang="en-US" sz="2800" b="1" dirty="0">
                  <a:solidFill>
                    <a:srgbClr val="D9D9D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上海政法学院</a:t>
              </a: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2476500" y="2713969"/>
              <a:ext cx="4136640" cy="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半闭框 7"/>
            <p:cNvSpPr/>
            <p:nvPr/>
          </p:nvSpPr>
          <p:spPr>
            <a:xfrm>
              <a:off x="2128316" y="1226335"/>
              <a:ext cx="502712" cy="502712"/>
            </a:xfrm>
            <a:prstGeom prst="halfFram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半闭框 15"/>
            <p:cNvSpPr/>
            <p:nvPr/>
          </p:nvSpPr>
          <p:spPr>
            <a:xfrm rot="10800000">
              <a:off x="6368414" y="2871827"/>
              <a:ext cx="502712" cy="502712"/>
            </a:xfrm>
            <a:prstGeom prst="halfFram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1" name="Picture 2" descr="D:\尔雅\尔雅资料（销售用）\12、尔雅logo\超星尔雅 角标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2948" y="4463588"/>
            <a:ext cx="1951052" cy="679912"/>
          </a:xfrm>
          <a:prstGeom prst="rect">
            <a:avLst/>
          </a:prstGeom>
          <a:noFill/>
        </p:spPr>
      </p:pic>
      <p:pic>
        <p:nvPicPr>
          <p:cNvPr id="13" name="图片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48" b="11371"/>
          <a:stretch/>
        </p:blipFill>
        <p:spPr>
          <a:xfrm>
            <a:off x="182929" y="3486684"/>
            <a:ext cx="1244218" cy="13245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80153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097885" y="8"/>
            <a:ext cx="3047445" cy="5145080"/>
            <a:chOff x="8125231" y="10"/>
            <a:chExt cx="4062006" cy="6857990"/>
          </a:xfrm>
        </p:grpSpPr>
        <p:pic>
          <p:nvPicPr>
            <p:cNvPr id="18" name="图片 17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3" cstate="print"/>
            <a:srcRect t="8679" r="2" b="8595"/>
            <a:stretch>
              <a:fillRect/>
            </a:stretch>
          </p:blipFill>
          <p:spPr>
            <a:xfrm>
              <a:off x="8125231" y="10"/>
              <a:ext cx="4062006" cy="6857990"/>
            </a:xfrm>
            <a:prstGeom prst="rect">
              <a:avLst/>
            </a:prstGeom>
          </p:spPr>
        </p:pic>
        <p:pic>
          <p:nvPicPr>
            <p:cNvPr id="33" name="图片 32" descr="C:\Users\Administrator\Desktop\学习通截图\微信图片_201808241155342.jpg微信图片_201808241155342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8382349" y="265112"/>
              <a:ext cx="3559443" cy="6327775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6" name="组合 5"/>
          <p:cNvGrpSpPr/>
          <p:nvPr/>
        </p:nvGrpSpPr>
        <p:grpSpPr>
          <a:xfrm>
            <a:off x="3046885" y="-5674"/>
            <a:ext cx="3047445" cy="5145080"/>
            <a:chOff x="4062616" y="10"/>
            <a:chExt cx="4062006" cy="6857990"/>
          </a:xfrm>
        </p:grpSpPr>
        <p:pic>
          <p:nvPicPr>
            <p:cNvPr id="9" name="图片 8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3" cstate="print"/>
            <a:srcRect t="8679" r="2" b="8595"/>
            <a:stretch>
              <a:fillRect/>
            </a:stretch>
          </p:blipFill>
          <p:spPr>
            <a:xfrm>
              <a:off x="4062616" y="10"/>
              <a:ext cx="4062006" cy="685799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4998" y="252200"/>
              <a:ext cx="3555104" cy="6323346"/>
            </a:xfrm>
            <a:prstGeom prst="rect">
              <a:avLst/>
            </a:prstGeom>
          </p:spPr>
        </p:pic>
      </p:grpSp>
      <p:grpSp>
        <p:nvGrpSpPr>
          <p:cNvPr id="43" name="组合 42"/>
          <p:cNvGrpSpPr/>
          <p:nvPr/>
        </p:nvGrpSpPr>
        <p:grpSpPr>
          <a:xfrm>
            <a:off x="2082" y="8"/>
            <a:ext cx="3047445" cy="5145080"/>
            <a:chOff x="1" y="10"/>
            <a:chExt cx="4062006" cy="6857990"/>
          </a:xfrm>
        </p:grpSpPr>
        <p:pic>
          <p:nvPicPr>
            <p:cNvPr id="12" name="图片 11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3" cstate="print"/>
            <a:srcRect t="8679" r="2" b="8595"/>
            <a:stretch>
              <a:fillRect/>
            </a:stretch>
          </p:blipFill>
          <p:spPr>
            <a:xfrm>
              <a:off x="1" y="10"/>
              <a:ext cx="4062006" cy="6857990"/>
            </a:xfrm>
            <a:prstGeom prst="rect">
              <a:avLst/>
            </a:prstGeom>
          </p:spPr>
        </p:pic>
        <p:pic>
          <p:nvPicPr>
            <p:cNvPr id="38" name="图片 37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695" y="262306"/>
              <a:ext cx="3552238" cy="6318250"/>
            </a:xfrm>
            <a:prstGeom prst="rect">
              <a:avLst/>
            </a:prstGeom>
          </p:spPr>
        </p:pic>
      </p:grpSp>
      <p:grpSp>
        <p:nvGrpSpPr>
          <p:cNvPr id="41" name="组合 40"/>
          <p:cNvGrpSpPr/>
          <p:nvPr/>
        </p:nvGrpSpPr>
        <p:grpSpPr>
          <a:xfrm>
            <a:off x="923617" y="843122"/>
            <a:ext cx="2923670" cy="855609"/>
            <a:chOff x="3055948" y="3154007"/>
            <a:chExt cx="3897024" cy="1140460"/>
          </a:xfrm>
        </p:grpSpPr>
        <p:sp>
          <p:nvSpPr>
            <p:cNvPr id="25" name="矩形 24"/>
            <p:cNvSpPr/>
            <p:nvPr/>
          </p:nvSpPr>
          <p:spPr>
            <a:xfrm>
              <a:off x="3055948" y="3720427"/>
              <a:ext cx="701040" cy="57404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350" dirty="0"/>
                <a:t>      </a:t>
              </a:r>
              <a:endParaRPr lang="zh-CN" altLang="en-US" sz="1350" dirty="0"/>
            </a:p>
          </p:txBody>
        </p:sp>
        <p:cxnSp>
          <p:nvCxnSpPr>
            <p:cNvPr id="35" name="直接箭头连接符 34"/>
            <p:cNvCxnSpPr>
              <a:stCxn id="25" idx="3"/>
            </p:cNvCxnSpPr>
            <p:nvPr/>
          </p:nvCxnSpPr>
          <p:spPr>
            <a:xfrm flipV="1">
              <a:off x="3757017" y="3154007"/>
              <a:ext cx="3195955" cy="853440"/>
            </a:xfrm>
            <a:prstGeom prst="straightConnector1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组合 23"/>
          <p:cNvGrpSpPr/>
          <p:nvPr/>
        </p:nvGrpSpPr>
        <p:grpSpPr>
          <a:xfrm>
            <a:off x="3224431" y="2278131"/>
            <a:ext cx="3255221" cy="965180"/>
            <a:chOff x="2435780" y="228200"/>
            <a:chExt cx="8455107" cy="1286397"/>
          </a:xfrm>
        </p:grpSpPr>
        <p:sp>
          <p:nvSpPr>
            <p:cNvPr id="36" name="矩形 35"/>
            <p:cNvSpPr/>
            <p:nvPr/>
          </p:nvSpPr>
          <p:spPr>
            <a:xfrm>
              <a:off x="2435780" y="866319"/>
              <a:ext cx="2045411" cy="64827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/>
            </a:p>
          </p:txBody>
        </p:sp>
        <p:cxnSp>
          <p:nvCxnSpPr>
            <p:cNvPr id="39" name="直接箭头连接符 38"/>
            <p:cNvCxnSpPr/>
            <p:nvPr/>
          </p:nvCxnSpPr>
          <p:spPr>
            <a:xfrm flipV="1">
              <a:off x="4481191" y="228200"/>
              <a:ext cx="6409696" cy="938448"/>
            </a:xfrm>
            <a:prstGeom prst="straightConnector1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Shape 575"/>
          <p:cNvSpPr/>
          <p:nvPr/>
        </p:nvSpPr>
        <p:spPr>
          <a:xfrm>
            <a:off x="98193" y="16856"/>
            <a:ext cx="1781881" cy="646331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ea"/>
              </a:rPr>
              <a:t>拓展资源</a:t>
            </a:r>
            <a:endParaRPr lang="zh-CN" alt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</a:endParaRP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id="{CA4130F7-64E4-4905-8025-779683E772DB}"/>
              </a:ext>
            </a:extLst>
          </p:cNvPr>
          <p:cNvGrpSpPr/>
          <p:nvPr/>
        </p:nvGrpSpPr>
        <p:grpSpPr>
          <a:xfrm>
            <a:off x="5432934" y="346999"/>
            <a:ext cx="1902892" cy="746156"/>
            <a:chOff x="2435780" y="866320"/>
            <a:chExt cx="5279555" cy="2044066"/>
          </a:xfrm>
        </p:grpSpPr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44B8BD5E-F438-45C4-9350-8BA72DA227E9}"/>
                </a:ext>
              </a:extLst>
            </p:cNvPr>
            <p:cNvSpPr/>
            <p:nvPr/>
          </p:nvSpPr>
          <p:spPr>
            <a:xfrm>
              <a:off x="2435780" y="866320"/>
              <a:ext cx="1083022" cy="648277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/>
            </a:p>
          </p:txBody>
        </p:sp>
        <p:cxnSp>
          <p:nvCxnSpPr>
            <p:cNvPr id="21" name="直接箭头连接符 20">
              <a:extLst>
                <a:ext uri="{FF2B5EF4-FFF2-40B4-BE49-F238E27FC236}">
                  <a16:creationId xmlns:a16="http://schemas.microsoft.com/office/drawing/2014/main" id="{E70C027B-4DD1-48CD-9FB3-D2DC08656BF4}"/>
                </a:ext>
              </a:extLst>
            </p:cNvPr>
            <p:cNvCxnSpPr>
              <a:cxnSpLocks/>
            </p:cNvCxnSpPr>
            <p:nvPr/>
          </p:nvCxnSpPr>
          <p:spPr>
            <a:xfrm>
              <a:off x="3683676" y="1196463"/>
              <a:ext cx="4031659" cy="1713923"/>
            </a:xfrm>
            <a:prstGeom prst="straightConnector1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484593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>
            <a:grpSpLocks/>
          </p:cNvGrpSpPr>
          <p:nvPr/>
        </p:nvGrpSpPr>
        <p:grpSpPr bwMode="auto">
          <a:xfrm>
            <a:off x="757637" y="1204207"/>
            <a:ext cx="7866459" cy="3147248"/>
            <a:chOff x="0" y="0"/>
            <a:chExt cx="4955" cy="1982"/>
          </a:xfrm>
        </p:grpSpPr>
        <p:sp>
          <p:nvSpPr>
            <p:cNvPr id="177" name="Freeform 4"/>
            <p:cNvSpPr>
              <a:spLocks noChangeArrowheads="1"/>
            </p:cNvSpPr>
            <p:nvPr/>
          </p:nvSpPr>
          <p:spPr bwMode="auto">
            <a:xfrm>
              <a:off x="91" y="88"/>
              <a:ext cx="1457" cy="1812"/>
            </a:xfrm>
            <a:custGeom>
              <a:avLst/>
              <a:gdLst>
                <a:gd name="T0" fmla="*/ 116 w 1692"/>
                <a:gd name="T1" fmla="*/ 258 h 2586"/>
                <a:gd name="T2" fmla="*/ 320 w 1692"/>
                <a:gd name="T3" fmla="*/ 210 h 2586"/>
                <a:gd name="T4" fmla="*/ 434 w 1692"/>
                <a:gd name="T5" fmla="*/ 240 h 2586"/>
                <a:gd name="T6" fmla="*/ 416 w 1692"/>
                <a:gd name="T7" fmla="*/ 444 h 2586"/>
                <a:gd name="T8" fmla="*/ 272 w 1692"/>
                <a:gd name="T9" fmla="*/ 582 h 2586"/>
                <a:gd name="T10" fmla="*/ 218 w 1692"/>
                <a:gd name="T11" fmla="*/ 714 h 2586"/>
                <a:gd name="T12" fmla="*/ 284 w 1692"/>
                <a:gd name="T13" fmla="*/ 964 h 2586"/>
                <a:gd name="T14" fmla="*/ 316 w 1692"/>
                <a:gd name="T15" fmla="*/ 960 h 2586"/>
                <a:gd name="T16" fmla="*/ 328 w 1692"/>
                <a:gd name="T17" fmla="*/ 906 h 2586"/>
                <a:gd name="T18" fmla="*/ 478 w 1692"/>
                <a:gd name="T19" fmla="*/ 1154 h 2586"/>
                <a:gd name="T20" fmla="*/ 650 w 1692"/>
                <a:gd name="T21" fmla="*/ 1200 h 2586"/>
                <a:gd name="T22" fmla="*/ 794 w 1692"/>
                <a:gd name="T23" fmla="*/ 1350 h 2586"/>
                <a:gd name="T24" fmla="*/ 854 w 1692"/>
                <a:gd name="T25" fmla="*/ 1422 h 2586"/>
                <a:gd name="T26" fmla="*/ 770 w 1692"/>
                <a:gd name="T27" fmla="*/ 1608 h 2586"/>
                <a:gd name="T28" fmla="*/ 916 w 1692"/>
                <a:gd name="T29" fmla="*/ 1782 h 2586"/>
                <a:gd name="T30" fmla="*/ 1034 w 1692"/>
                <a:gd name="T31" fmla="*/ 2022 h 2586"/>
                <a:gd name="T32" fmla="*/ 1094 w 1692"/>
                <a:gd name="T33" fmla="*/ 2310 h 2586"/>
                <a:gd name="T34" fmla="*/ 1194 w 1692"/>
                <a:gd name="T35" fmla="*/ 2540 h 2586"/>
                <a:gd name="T36" fmla="*/ 1280 w 1692"/>
                <a:gd name="T37" fmla="*/ 2520 h 2586"/>
                <a:gd name="T38" fmla="*/ 1244 w 1692"/>
                <a:gd name="T39" fmla="*/ 2394 h 2586"/>
                <a:gd name="T40" fmla="*/ 1288 w 1692"/>
                <a:gd name="T41" fmla="*/ 2306 h 2586"/>
                <a:gd name="T42" fmla="*/ 1368 w 1692"/>
                <a:gd name="T43" fmla="*/ 2228 h 2586"/>
                <a:gd name="T44" fmla="*/ 1448 w 1692"/>
                <a:gd name="T45" fmla="*/ 2076 h 2586"/>
                <a:gd name="T46" fmla="*/ 1568 w 1692"/>
                <a:gd name="T47" fmla="*/ 1950 h 2586"/>
                <a:gd name="T48" fmla="*/ 1622 w 1692"/>
                <a:gd name="T49" fmla="*/ 1746 h 2586"/>
                <a:gd name="T50" fmla="*/ 1552 w 1692"/>
                <a:gd name="T51" fmla="*/ 1538 h 2586"/>
                <a:gd name="T52" fmla="*/ 1376 w 1692"/>
                <a:gd name="T53" fmla="*/ 1410 h 2586"/>
                <a:gd name="T54" fmla="*/ 1104 w 1692"/>
                <a:gd name="T55" fmla="*/ 1280 h 2586"/>
                <a:gd name="T56" fmla="*/ 974 w 1692"/>
                <a:gd name="T57" fmla="*/ 1260 h 2586"/>
                <a:gd name="T58" fmla="*/ 904 w 1692"/>
                <a:gd name="T59" fmla="*/ 1268 h 2586"/>
                <a:gd name="T60" fmla="*/ 794 w 1692"/>
                <a:gd name="T61" fmla="*/ 1308 h 2586"/>
                <a:gd name="T62" fmla="*/ 758 w 1692"/>
                <a:gd name="T63" fmla="*/ 1174 h 2586"/>
                <a:gd name="T64" fmla="*/ 736 w 1692"/>
                <a:gd name="T65" fmla="*/ 1062 h 2586"/>
                <a:gd name="T66" fmla="*/ 632 w 1692"/>
                <a:gd name="T67" fmla="*/ 1104 h 2586"/>
                <a:gd name="T68" fmla="*/ 568 w 1692"/>
                <a:gd name="T69" fmla="*/ 950 h 2586"/>
                <a:gd name="T70" fmla="*/ 740 w 1692"/>
                <a:gd name="T71" fmla="*/ 912 h 2586"/>
                <a:gd name="T72" fmla="*/ 842 w 1692"/>
                <a:gd name="T73" fmla="*/ 906 h 2586"/>
                <a:gd name="T74" fmla="*/ 896 w 1692"/>
                <a:gd name="T75" fmla="*/ 900 h 2586"/>
                <a:gd name="T76" fmla="*/ 1058 w 1692"/>
                <a:gd name="T77" fmla="*/ 750 h 2586"/>
                <a:gd name="T78" fmla="*/ 1184 w 1692"/>
                <a:gd name="T79" fmla="*/ 678 h 2586"/>
                <a:gd name="T80" fmla="*/ 1278 w 1692"/>
                <a:gd name="T81" fmla="*/ 636 h 2586"/>
                <a:gd name="T82" fmla="*/ 1340 w 1692"/>
                <a:gd name="T83" fmla="*/ 538 h 2586"/>
                <a:gd name="T84" fmla="*/ 1288 w 1692"/>
                <a:gd name="T85" fmla="*/ 512 h 2586"/>
                <a:gd name="T86" fmla="*/ 1526 w 1692"/>
                <a:gd name="T87" fmla="*/ 456 h 2586"/>
                <a:gd name="T88" fmla="*/ 1406 w 1692"/>
                <a:gd name="T89" fmla="*/ 342 h 2586"/>
                <a:gd name="T90" fmla="*/ 1328 w 1692"/>
                <a:gd name="T91" fmla="*/ 264 h 2586"/>
                <a:gd name="T92" fmla="*/ 1222 w 1692"/>
                <a:gd name="T93" fmla="*/ 364 h 2586"/>
                <a:gd name="T94" fmla="*/ 1110 w 1692"/>
                <a:gd name="T95" fmla="*/ 444 h 2586"/>
                <a:gd name="T96" fmla="*/ 1022 w 1692"/>
                <a:gd name="T97" fmla="*/ 304 h 2586"/>
                <a:gd name="T98" fmla="*/ 1212 w 1692"/>
                <a:gd name="T99" fmla="*/ 240 h 2586"/>
                <a:gd name="T100" fmla="*/ 1266 w 1692"/>
                <a:gd name="T101" fmla="*/ 198 h 2586"/>
                <a:gd name="T102" fmla="*/ 1328 w 1692"/>
                <a:gd name="T103" fmla="*/ 172 h 2586"/>
                <a:gd name="T104" fmla="*/ 1286 w 1692"/>
                <a:gd name="T105" fmla="*/ 144 h 2586"/>
                <a:gd name="T106" fmla="*/ 1262 w 1692"/>
                <a:gd name="T107" fmla="*/ 120 h 2586"/>
                <a:gd name="T108" fmla="*/ 1202 w 1692"/>
                <a:gd name="T109" fmla="*/ 102 h 2586"/>
                <a:gd name="T110" fmla="*/ 1106 w 1692"/>
                <a:gd name="T111" fmla="*/ 136 h 2586"/>
                <a:gd name="T112" fmla="*/ 950 w 1692"/>
                <a:gd name="T113" fmla="*/ 120 h 2586"/>
                <a:gd name="T114" fmla="*/ 550 w 1692"/>
                <a:gd name="T115" fmla="*/ 0 h 2586"/>
                <a:gd name="T116" fmla="*/ 344 w 1692"/>
                <a:gd name="T117" fmla="*/ 32 h 2586"/>
                <a:gd name="T118" fmla="*/ 290 w 1692"/>
                <a:gd name="T119" fmla="*/ 102 h 2586"/>
                <a:gd name="T120" fmla="*/ 128 w 1692"/>
                <a:gd name="T121" fmla="*/ 174 h 2586"/>
                <a:gd name="T122" fmla="*/ 128 w 1692"/>
                <a:gd name="T123" fmla="*/ 216 h 2586"/>
                <a:gd name="T124" fmla="*/ 2 w 1692"/>
                <a:gd name="T125" fmla="*/ 252 h 258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1692"/>
                <a:gd name="T190" fmla="*/ 0 h 2586"/>
                <a:gd name="T191" fmla="*/ 1692 w 1692"/>
                <a:gd name="T192" fmla="*/ 2586 h 258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1692" h="2586">
                  <a:moveTo>
                    <a:pt x="2" y="252"/>
                  </a:moveTo>
                  <a:lnTo>
                    <a:pt x="68" y="264"/>
                  </a:lnTo>
                  <a:lnTo>
                    <a:pt x="116" y="258"/>
                  </a:lnTo>
                  <a:lnTo>
                    <a:pt x="188" y="216"/>
                  </a:lnTo>
                  <a:lnTo>
                    <a:pt x="236" y="210"/>
                  </a:lnTo>
                  <a:lnTo>
                    <a:pt x="320" y="210"/>
                  </a:lnTo>
                  <a:lnTo>
                    <a:pt x="368" y="216"/>
                  </a:lnTo>
                  <a:lnTo>
                    <a:pt x="398" y="246"/>
                  </a:lnTo>
                  <a:lnTo>
                    <a:pt x="434" y="240"/>
                  </a:lnTo>
                  <a:lnTo>
                    <a:pt x="422" y="294"/>
                  </a:lnTo>
                  <a:lnTo>
                    <a:pt x="404" y="354"/>
                  </a:lnTo>
                  <a:lnTo>
                    <a:pt x="416" y="444"/>
                  </a:lnTo>
                  <a:lnTo>
                    <a:pt x="408" y="480"/>
                  </a:lnTo>
                  <a:lnTo>
                    <a:pt x="380" y="474"/>
                  </a:lnTo>
                  <a:lnTo>
                    <a:pt x="272" y="582"/>
                  </a:lnTo>
                  <a:lnTo>
                    <a:pt x="236" y="628"/>
                  </a:lnTo>
                  <a:lnTo>
                    <a:pt x="242" y="672"/>
                  </a:lnTo>
                  <a:lnTo>
                    <a:pt x="218" y="714"/>
                  </a:lnTo>
                  <a:lnTo>
                    <a:pt x="268" y="774"/>
                  </a:lnTo>
                  <a:lnTo>
                    <a:pt x="262" y="844"/>
                  </a:lnTo>
                  <a:lnTo>
                    <a:pt x="284" y="964"/>
                  </a:lnTo>
                  <a:lnTo>
                    <a:pt x="320" y="1010"/>
                  </a:lnTo>
                  <a:lnTo>
                    <a:pt x="324" y="970"/>
                  </a:lnTo>
                  <a:lnTo>
                    <a:pt x="316" y="960"/>
                  </a:lnTo>
                  <a:lnTo>
                    <a:pt x="302" y="834"/>
                  </a:lnTo>
                  <a:lnTo>
                    <a:pt x="326" y="830"/>
                  </a:lnTo>
                  <a:lnTo>
                    <a:pt x="328" y="906"/>
                  </a:lnTo>
                  <a:lnTo>
                    <a:pt x="380" y="996"/>
                  </a:lnTo>
                  <a:lnTo>
                    <a:pt x="368" y="1074"/>
                  </a:lnTo>
                  <a:lnTo>
                    <a:pt x="478" y="1154"/>
                  </a:lnTo>
                  <a:lnTo>
                    <a:pt x="564" y="1164"/>
                  </a:lnTo>
                  <a:lnTo>
                    <a:pt x="612" y="1208"/>
                  </a:lnTo>
                  <a:lnTo>
                    <a:pt x="650" y="1200"/>
                  </a:lnTo>
                  <a:lnTo>
                    <a:pt x="680" y="1224"/>
                  </a:lnTo>
                  <a:lnTo>
                    <a:pt x="698" y="1272"/>
                  </a:lnTo>
                  <a:lnTo>
                    <a:pt x="794" y="1350"/>
                  </a:lnTo>
                  <a:lnTo>
                    <a:pt x="842" y="1308"/>
                  </a:lnTo>
                  <a:lnTo>
                    <a:pt x="848" y="1350"/>
                  </a:lnTo>
                  <a:lnTo>
                    <a:pt x="854" y="1422"/>
                  </a:lnTo>
                  <a:lnTo>
                    <a:pt x="786" y="1490"/>
                  </a:lnTo>
                  <a:lnTo>
                    <a:pt x="788" y="1542"/>
                  </a:lnTo>
                  <a:lnTo>
                    <a:pt x="770" y="1608"/>
                  </a:lnTo>
                  <a:lnTo>
                    <a:pt x="802" y="1634"/>
                  </a:lnTo>
                  <a:lnTo>
                    <a:pt x="848" y="1668"/>
                  </a:lnTo>
                  <a:lnTo>
                    <a:pt x="916" y="1782"/>
                  </a:lnTo>
                  <a:lnTo>
                    <a:pt x="956" y="1800"/>
                  </a:lnTo>
                  <a:lnTo>
                    <a:pt x="1010" y="1848"/>
                  </a:lnTo>
                  <a:lnTo>
                    <a:pt x="1034" y="2022"/>
                  </a:lnTo>
                  <a:lnTo>
                    <a:pt x="1058" y="2178"/>
                  </a:lnTo>
                  <a:lnTo>
                    <a:pt x="1046" y="2244"/>
                  </a:lnTo>
                  <a:lnTo>
                    <a:pt x="1094" y="2310"/>
                  </a:lnTo>
                  <a:lnTo>
                    <a:pt x="1118" y="2364"/>
                  </a:lnTo>
                  <a:lnTo>
                    <a:pt x="1138" y="2458"/>
                  </a:lnTo>
                  <a:lnTo>
                    <a:pt x="1194" y="2540"/>
                  </a:lnTo>
                  <a:lnTo>
                    <a:pt x="1286" y="2586"/>
                  </a:lnTo>
                  <a:lnTo>
                    <a:pt x="1382" y="2574"/>
                  </a:lnTo>
                  <a:lnTo>
                    <a:pt x="1280" y="2520"/>
                  </a:lnTo>
                  <a:lnTo>
                    <a:pt x="1266" y="2472"/>
                  </a:lnTo>
                  <a:lnTo>
                    <a:pt x="1288" y="2428"/>
                  </a:lnTo>
                  <a:lnTo>
                    <a:pt x="1244" y="2394"/>
                  </a:lnTo>
                  <a:lnTo>
                    <a:pt x="1284" y="2334"/>
                  </a:lnTo>
                  <a:lnTo>
                    <a:pt x="1244" y="2300"/>
                  </a:lnTo>
                  <a:lnTo>
                    <a:pt x="1288" y="2306"/>
                  </a:lnTo>
                  <a:lnTo>
                    <a:pt x="1286" y="2244"/>
                  </a:lnTo>
                  <a:lnTo>
                    <a:pt x="1330" y="2268"/>
                  </a:lnTo>
                  <a:lnTo>
                    <a:pt x="1368" y="2228"/>
                  </a:lnTo>
                  <a:lnTo>
                    <a:pt x="1334" y="2160"/>
                  </a:lnTo>
                  <a:lnTo>
                    <a:pt x="1382" y="2184"/>
                  </a:lnTo>
                  <a:lnTo>
                    <a:pt x="1448" y="2076"/>
                  </a:lnTo>
                  <a:lnTo>
                    <a:pt x="1468" y="2052"/>
                  </a:lnTo>
                  <a:lnTo>
                    <a:pt x="1476" y="1982"/>
                  </a:lnTo>
                  <a:lnTo>
                    <a:pt x="1568" y="1950"/>
                  </a:lnTo>
                  <a:lnTo>
                    <a:pt x="1612" y="1880"/>
                  </a:lnTo>
                  <a:lnTo>
                    <a:pt x="1628" y="1830"/>
                  </a:lnTo>
                  <a:lnTo>
                    <a:pt x="1622" y="1746"/>
                  </a:lnTo>
                  <a:lnTo>
                    <a:pt x="1692" y="1644"/>
                  </a:lnTo>
                  <a:lnTo>
                    <a:pt x="1652" y="1578"/>
                  </a:lnTo>
                  <a:lnTo>
                    <a:pt x="1552" y="1538"/>
                  </a:lnTo>
                  <a:lnTo>
                    <a:pt x="1448" y="1500"/>
                  </a:lnTo>
                  <a:lnTo>
                    <a:pt x="1376" y="1494"/>
                  </a:lnTo>
                  <a:lnTo>
                    <a:pt x="1376" y="1410"/>
                  </a:lnTo>
                  <a:lnTo>
                    <a:pt x="1262" y="1356"/>
                  </a:lnTo>
                  <a:lnTo>
                    <a:pt x="1166" y="1272"/>
                  </a:lnTo>
                  <a:lnTo>
                    <a:pt x="1104" y="1280"/>
                  </a:lnTo>
                  <a:lnTo>
                    <a:pt x="1048" y="1276"/>
                  </a:lnTo>
                  <a:lnTo>
                    <a:pt x="1020" y="1244"/>
                  </a:lnTo>
                  <a:lnTo>
                    <a:pt x="974" y="1260"/>
                  </a:lnTo>
                  <a:lnTo>
                    <a:pt x="984" y="1238"/>
                  </a:lnTo>
                  <a:lnTo>
                    <a:pt x="934" y="1268"/>
                  </a:lnTo>
                  <a:lnTo>
                    <a:pt x="904" y="1268"/>
                  </a:lnTo>
                  <a:lnTo>
                    <a:pt x="872" y="1314"/>
                  </a:lnTo>
                  <a:lnTo>
                    <a:pt x="836" y="1272"/>
                  </a:lnTo>
                  <a:lnTo>
                    <a:pt x="794" y="1308"/>
                  </a:lnTo>
                  <a:lnTo>
                    <a:pt x="748" y="1278"/>
                  </a:lnTo>
                  <a:lnTo>
                    <a:pt x="758" y="1242"/>
                  </a:lnTo>
                  <a:lnTo>
                    <a:pt x="758" y="1174"/>
                  </a:lnTo>
                  <a:lnTo>
                    <a:pt x="698" y="1176"/>
                  </a:lnTo>
                  <a:lnTo>
                    <a:pt x="668" y="1140"/>
                  </a:lnTo>
                  <a:lnTo>
                    <a:pt x="736" y="1062"/>
                  </a:lnTo>
                  <a:lnTo>
                    <a:pt x="712" y="1050"/>
                  </a:lnTo>
                  <a:lnTo>
                    <a:pt x="658" y="1062"/>
                  </a:lnTo>
                  <a:lnTo>
                    <a:pt x="632" y="1104"/>
                  </a:lnTo>
                  <a:lnTo>
                    <a:pt x="596" y="1110"/>
                  </a:lnTo>
                  <a:lnTo>
                    <a:pt x="538" y="1066"/>
                  </a:lnTo>
                  <a:lnTo>
                    <a:pt x="568" y="950"/>
                  </a:lnTo>
                  <a:lnTo>
                    <a:pt x="632" y="894"/>
                  </a:lnTo>
                  <a:lnTo>
                    <a:pt x="686" y="894"/>
                  </a:lnTo>
                  <a:lnTo>
                    <a:pt x="740" y="912"/>
                  </a:lnTo>
                  <a:lnTo>
                    <a:pt x="736" y="900"/>
                  </a:lnTo>
                  <a:lnTo>
                    <a:pt x="766" y="868"/>
                  </a:lnTo>
                  <a:lnTo>
                    <a:pt x="842" y="906"/>
                  </a:lnTo>
                  <a:lnTo>
                    <a:pt x="848" y="966"/>
                  </a:lnTo>
                  <a:lnTo>
                    <a:pt x="884" y="984"/>
                  </a:lnTo>
                  <a:lnTo>
                    <a:pt x="896" y="900"/>
                  </a:lnTo>
                  <a:lnTo>
                    <a:pt x="878" y="858"/>
                  </a:lnTo>
                  <a:lnTo>
                    <a:pt x="998" y="806"/>
                  </a:lnTo>
                  <a:lnTo>
                    <a:pt x="1058" y="750"/>
                  </a:lnTo>
                  <a:lnTo>
                    <a:pt x="1100" y="696"/>
                  </a:lnTo>
                  <a:lnTo>
                    <a:pt x="1130" y="672"/>
                  </a:lnTo>
                  <a:lnTo>
                    <a:pt x="1184" y="678"/>
                  </a:lnTo>
                  <a:lnTo>
                    <a:pt x="1190" y="636"/>
                  </a:lnTo>
                  <a:lnTo>
                    <a:pt x="1280" y="588"/>
                  </a:lnTo>
                  <a:lnTo>
                    <a:pt x="1278" y="636"/>
                  </a:lnTo>
                  <a:lnTo>
                    <a:pt x="1360" y="602"/>
                  </a:lnTo>
                  <a:lnTo>
                    <a:pt x="1322" y="570"/>
                  </a:lnTo>
                  <a:lnTo>
                    <a:pt x="1340" y="538"/>
                  </a:lnTo>
                  <a:lnTo>
                    <a:pt x="1320" y="522"/>
                  </a:lnTo>
                  <a:lnTo>
                    <a:pt x="1286" y="546"/>
                  </a:lnTo>
                  <a:lnTo>
                    <a:pt x="1288" y="512"/>
                  </a:lnTo>
                  <a:lnTo>
                    <a:pt x="1400" y="504"/>
                  </a:lnTo>
                  <a:lnTo>
                    <a:pt x="1490" y="480"/>
                  </a:lnTo>
                  <a:lnTo>
                    <a:pt x="1526" y="456"/>
                  </a:lnTo>
                  <a:lnTo>
                    <a:pt x="1484" y="394"/>
                  </a:lnTo>
                  <a:cubicBezTo>
                    <a:pt x="1474" y="370"/>
                    <a:pt x="1479" y="319"/>
                    <a:pt x="1466" y="310"/>
                  </a:cubicBezTo>
                  <a:cubicBezTo>
                    <a:pt x="1456" y="300"/>
                    <a:pt x="1423" y="343"/>
                    <a:pt x="1406" y="342"/>
                  </a:cubicBezTo>
                  <a:lnTo>
                    <a:pt x="1376" y="312"/>
                  </a:lnTo>
                  <a:lnTo>
                    <a:pt x="1376" y="270"/>
                  </a:lnTo>
                  <a:lnTo>
                    <a:pt x="1328" y="264"/>
                  </a:lnTo>
                  <a:lnTo>
                    <a:pt x="1312" y="252"/>
                  </a:lnTo>
                  <a:lnTo>
                    <a:pt x="1256" y="314"/>
                  </a:lnTo>
                  <a:lnTo>
                    <a:pt x="1222" y="364"/>
                  </a:lnTo>
                  <a:lnTo>
                    <a:pt x="1172" y="402"/>
                  </a:lnTo>
                  <a:lnTo>
                    <a:pt x="1136" y="474"/>
                  </a:lnTo>
                  <a:lnTo>
                    <a:pt x="1110" y="444"/>
                  </a:lnTo>
                  <a:lnTo>
                    <a:pt x="1128" y="394"/>
                  </a:lnTo>
                  <a:lnTo>
                    <a:pt x="1038" y="334"/>
                  </a:lnTo>
                  <a:lnTo>
                    <a:pt x="1022" y="304"/>
                  </a:lnTo>
                  <a:lnTo>
                    <a:pt x="1122" y="226"/>
                  </a:lnTo>
                  <a:lnTo>
                    <a:pt x="1184" y="222"/>
                  </a:lnTo>
                  <a:lnTo>
                    <a:pt x="1212" y="240"/>
                  </a:lnTo>
                  <a:lnTo>
                    <a:pt x="1248" y="220"/>
                  </a:lnTo>
                  <a:lnTo>
                    <a:pt x="1300" y="220"/>
                  </a:lnTo>
                  <a:lnTo>
                    <a:pt x="1266" y="198"/>
                  </a:lnTo>
                  <a:lnTo>
                    <a:pt x="1208" y="196"/>
                  </a:lnTo>
                  <a:lnTo>
                    <a:pt x="1250" y="174"/>
                  </a:lnTo>
                  <a:lnTo>
                    <a:pt x="1328" y="172"/>
                  </a:lnTo>
                  <a:lnTo>
                    <a:pt x="1364" y="132"/>
                  </a:lnTo>
                  <a:cubicBezTo>
                    <a:pt x="1346" y="124"/>
                    <a:pt x="1343" y="119"/>
                    <a:pt x="1324" y="122"/>
                  </a:cubicBezTo>
                  <a:cubicBezTo>
                    <a:pt x="1310" y="124"/>
                    <a:pt x="1294" y="132"/>
                    <a:pt x="1286" y="144"/>
                  </a:cubicBezTo>
                  <a:cubicBezTo>
                    <a:pt x="1282" y="149"/>
                    <a:pt x="1274" y="148"/>
                    <a:pt x="1268" y="150"/>
                  </a:cubicBezTo>
                  <a:cubicBezTo>
                    <a:pt x="1266" y="144"/>
                    <a:pt x="1259" y="138"/>
                    <a:pt x="1262" y="132"/>
                  </a:cubicBezTo>
                  <a:cubicBezTo>
                    <a:pt x="1269" y="118"/>
                    <a:pt x="1303" y="134"/>
                    <a:pt x="1262" y="120"/>
                  </a:cubicBezTo>
                  <a:cubicBezTo>
                    <a:pt x="1221" y="134"/>
                    <a:pt x="1252" y="105"/>
                    <a:pt x="1262" y="90"/>
                  </a:cubicBezTo>
                  <a:cubicBezTo>
                    <a:pt x="1260" y="84"/>
                    <a:pt x="1262" y="75"/>
                    <a:pt x="1256" y="72"/>
                  </a:cubicBezTo>
                  <a:cubicBezTo>
                    <a:pt x="1238" y="63"/>
                    <a:pt x="1202" y="102"/>
                    <a:pt x="1202" y="102"/>
                  </a:cubicBezTo>
                  <a:cubicBezTo>
                    <a:pt x="1198" y="108"/>
                    <a:pt x="1186" y="140"/>
                    <a:pt x="1180" y="144"/>
                  </a:cubicBezTo>
                  <a:cubicBezTo>
                    <a:pt x="1169" y="151"/>
                    <a:pt x="1148" y="122"/>
                    <a:pt x="1148" y="122"/>
                  </a:cubicBezTo>
                  <a:cubicBezTo>
                    <a:pt x="1138" y="123"/>
                    <a:pt x="1121" y="137"/>
                    <a:pt x="1106" y="136"/>
                  </a:cubicBezTo>
                  <a:cubicBezTo>
                    <a:pt x="1091" y="135"/>
                    <a:pt x="1074" y="117"/>
                    <a:pt x="1056" y="116"/>
                  </a:cubicBezTo>
                  <a:cubicBezTo>
                    <a:pt x="1038" y="115"/>
                    <a:pt x="1016" y="131"/>
                    <a:pt x="998" y="132"/>
                  </a:cubicBezTo>
                  <a:cubicBezTo>
                    <a:pt x="997" y="132"/>
                    <a:pt x="956" y="125"/>
                    <a:pt x="950" y="120"/>
                  </a:cubicBezTo>
                  <a:cubicBezTo>
                    <a:pt x="918" y="94"/>
                    <a:pt x="960" y="108"/>
                    <a:pt x="920" y="90"/>
                  </a:cubicBezTo>
                  <a:cubicBezTo>
                    <a:pt x="852" y="60"/>
                    <a:pt x="806" y="58"/>
                    <a:pt x="730" y="54"/>
                  </a:cubicBezTo>
                  <a:cubicBezTo>
                    <a:pt x="656" y="39"/>
                    <a:pt x="625" y="15"/>
                    <a:pt x="550" y="0"/>
                  </a:cubicBezTo>
                  <a:cubicBezTo>
                    <a:pt x="510" y="2"/>
                    <a:pt x="486" y="5"/>
                    <a:pt x="446" y="8"/>
                  </a:cubicBezTo>
                  <a:cubicBezTo>
                    <a:pt x="424" y="9"/>
                    <a:pt x="423" y="14"/>
                    <a:pt x="406" y="18"/>
                  </a:cubicBezTo>
                  <a:cubicBezTo>
                    <a:pt x="389" y="22"/>
                    <a:pt x="353" y="24"/>
                    <a:pt x="344" y="32"/>
                  </a:cubicBezTo>
                  <a:cubicBezTo>
                    <a:pt x="346" y="38"/>
                    <a:pt x="354" y="60"/>
                    <a:pt x="350" y="64"/>
                  </a:cubicBezTo>
                  <a:cubicBezTo>
                    <a:pt x="274" y="50"/>
                    <a:pt x="250" y="81"/>
                    <a:pt x="236" y="82"/>
                  </a:cubicBezTo>
                  <a:cubicBezTo>
                    <a:pt x="278" y="110"/>
                    <a:pt x="270" y="72"/>
                    <a:pt x="290" y="102"/>
                  </a:cubicBezTo>
                  <a:cubicBezTo>
                    <a:pt x="234" y="121"/>
                    <a:pt x="178" y="104"/>
                    <a:pt x="128" y="138"/>
                  </a:cubicBezTo>
                  <a:cubicBezTo>
                    <a:pt x="126" y="144"/>
                    <a:pt x="122" y="150"/>
                    <a:pt x="122" y="156"/>
                  </a:cubicBezTo>
                  <a:cubicBezTo>
                    <a:pt x="122" y="162"/>
                    <a:pt x="132" y="170"/>
                    <a:pt x="128" y="174"/>
                  </a:cubicBezTo>
                  <a:cubicBezTo>
                    <a:pt x="126" y="182"/>
                    <a:pt x="109" y="197"/>
                    <a:pt x="112" y="202"/>
                  </a:cubicBezTo>
                  <a:cubicBezTo>
                    <a:pt x="124" y="206"/>
                    <a:pt x="137" y="195"/>
                    <a:pt x="146" y="204"/>
                  </a:cubicBezTo>
                  <a:cubicBezTo>
                    <a:pt x="151" y="209"/>
                    <a:pt x="135" y="213"/>
                    <a:pt x="128" y="216"/>
                  </a:cubicBezTo>
                  <a:cubicBezTo>
                    <a:pt x="116" y="221"/>
                    <a:pt x="104" y="226"/>
                    <a:pt x="92" y="228"/>
                  </a:cubicBezTo>
                  <a:cubicBezTo>
                    <a:pt x="48" y="237"/>
                    <a:pt x="72" y="233"/>
                    <a:pt x="20" y="240"/>
                  </a:cubicBezTo>
                  <a:cubicBezTo>
                    <a:pt x="0" y="247"/>
                    <a:pt x="2" y="240"/>
                    <a:pt x="2" y="25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178" name="Freeform 5"/>
            <p:cNvSpPr>
              <a:spLocks noChangeArrowheads="1"/>
            </p:cNvSpPr>
            <p:nvPr/>
          </p:nvSpPr>
          <p:spPr bwMode="auto">
            <a:xfrm>
              <a:off x="45" y="261"/>
              <a:ext cx="39" cy="26"/>
            </a:xfrm>
            <a:custGeom>
              <a:avLst/>
              <a:gdLst>
                <a:gd name="T0" fmla="*/ 16 w 46"/>
                <a:gd name="T1" fmla="*/ 4 h 38"/>
                <a:gd name="T2" fmla="*/ 0 w 46"/>
                <a:gd name="T3" fmla="*/ 22 h 38"/>
                <a:gd name="T4" fmla="*/ 22 w 46"/>
                <a:gd name="T5" fmla="*/ 38 h 38"/>
                <a:gd name="T6" fmla="*/ 46 w 46"/>
                <a:gd name="T7" fmla="*/ 26 h 38"/>
                <a:gd name="T8" fmla="*/ 30 w 46"/>
                <a:gd name="T9" fmla="*/ 0 h 38"/>
                <a:gd name="T10" fmla="*/ 16 w 46"/>
                <a:gd name="T11" fmla="*/ 4 h 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6"/>
                <a:gd name="T19" fmla="*/ 0 h 38"/>
                <a:gd name="T20" fmla="*/ 46 w 46"/>
                <a:gd name="T21" fmla="*/ 38 h 3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6" h="38">
                  <a:moveTo>
                    <a:pt x="16" y="4"/>
                  </a:moveTo>
                  <a:lnTo>
                    <a:pt x="0" y="22"/>
                  </a:lnTo>
                  <a:lnTo>
                    <a:pt x="22" y="38"/>
                  </a:lnTo>
                  <a:lnTo>
                    <a:pt x="46" y="26"/>
                  </a:lnTo>
                  <a:lnTo>
                    <a:pt x="30" y="0"/>
                  </a:lnTo>
                  <a:lnTo>
                    <a:pt x="16" y="4"/>
                  </a:ln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179" name="Freeform 6"/>
            <p:cNvSpPr>
              <a:spLocks noChangeArrowheads="1"/>
            </p:cNvSpPr>
            <p:nvPr/>
          </p:nvSpPr>
          <p:spPr bwMode="auto">
            <a:xfrm>
              <a:off x="398" y="376"/>
              <a:ext cx="45" cy="30"/>
            </a:xfrm>
            <a:custGeom>
              <a:avLst/>
              <a:gdLst>
                <a:gd name="T0" fmla="*/ 12 w 52"/>
                <a:gd name="T1" fmla="*/ 0 h 44"/>
                <a:gd name="T2" fmla="*/ 26 w 52"/>
                <a:gd name="T3" fmla="*/ 44 h 44"/>
                <a:gd name="T4" fmla="*/ 42 w 52"/>
                <a:gd name="T5" fmla="*/ 42 h 44"/>
                <a:gd name="T6" fmla="*/ 38 w 52"/>
                <a:gd name="T7" fmla="*/ 16 h 44"/>
                <a:gd name="T8" fmla="*/ 26 w 52"/>
                <a:gd name="T9" fmla="*/ 2 h 44"/>
                <a:gd name="T10" fmla="*/ 12 w 52"/>
                <a:gd name="T11" fmla="*/ 0 h 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2"/>
                <a:gd name="T19" fmla="*/ 0 h 44"/>
                <a:gd name="T20" fmla="*/ 52 w 52"/>
                <a:gd name="T21" fmla="*/ 44 h 4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2" h="44">
                  <a:moveTo>
                    <a:pt x="12" y="0"/>
                  </a:moveTo>
                  <a:cubicBezTo>
                    <a:pt x="16" y="14"/>
                    <a:pt x="18" y="32"/>
                    <a:pt x="26" y="44"/>
                  </a:cubicBezTo>
                  <a:cubicBezTo>
                    <a:pt x="31" y="43"/>
                    <a:pt x="37" y="44"/>
                    <a:pt x="42" y="42"/>
                  </a:cubicBezTo>
                  <a:cubicBezTo>
                    <a:pt x="52" y="38"/>
                    <a:pt x="48" y="19"/>
                    <a:pt x="38" y="16"/>
                  </a:cubicBezTo>
                  <a:cubicBezTo>
                    <a:pt x="33" y="9"/>
                    <a:pt x="34" y="5"/>
                    <a:pt x="26" y="2"/>
                  </a:cubicBezTo>
                  <a:cubicBezTo>
                    <a:pt x="4" y="4"/>
                    <a:pt x="0" y="8"/>
                    <a:pt x="12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180" name="Freeform 7"/>
            <p:cNvSpPr>
              <a:spLocks noChangeArrowheads="1"/>
            </p:cNvSpPr>
            <p:nvPr/>
          </p:nvSpPr>
          <p:spPr bwMode="auto">
            <a:xfrm>
              <a:off x="1297" y="428"/>
              <a:ext cx="113" cy="69"/>
            </a:xfrm>
            <a:custGeom>
              <a:avLst/>
              <a:gdLst>
                <a:gd name="T0" fmla="*/ 97 w 131"/>
                <a:gd name="T1" fmla="*/ 0 h 98"/>
                <a:gd name="T2" fmla="*/ 79 w 131"/>
                <a:gd name="T3" fmla="*/ 8 h 98"/>
                <a:gd name="T4" fmla="*/ 53 w 131"/>
                <a:gd name="T5" fmla="*/ 24 h 98"/>
                <a:gd name="T6" fmla="*/ 39 w 131"/>
                <a:gd name="T7" fmla="*/ 40 h 98"/>
                <a:gd name="T8" fmla="*/ 21 w 131"/>
                <a:gd name="T9" fmla="*/ 52 h 98"/>
                <a:gd name="T10" fmla="*/ 63 w 131"/>
                <a:gd name="T11" fmla="*/ 82 h 98"/>
                <a:gd name="T12" fmla="*/ 79 w 131"/>
                <a:gd name="T13" fmla="*/ 94 h 98"/>
                <a:gd name="T14" fmla="*/ 85 w 131"/>
                <a:gd name="T15" fmla="*/ 92 h 98"/>
                <a:gd name="T16" fmla="*/ 89 w 131"/>
                <a:gd name="T17" fmla="*/ 86 h 98"/>
                <a:gd name="T18" fmla="*/ 97 w 131"/>
                <a:gd name="T19" fmla="*/ 98 h 98"/>
                <a:gd name="T20" fmla="*/ 123 w 131"/>
                <a:gd name="T21" fmla="*/ 86 h 98"/>
                <a:gd name="T22" fmla="*/ 129 w 131"/>
                <a:gd name="T23" fmla="*/ 74 h 98"/>
                <a:gd name="T24" fmla="*/ 101 w 131"/>
                <a:gd name="T25" fmla="*/ 40 h 98"/>
                <a:gd name="T26" fmla="*/ 115 w 131"/>
                <a:gd name="T27" fmla="*/ 24 h 98"/>
                <a:gd name="T28" fmla="*/ 111 w 131"/>
                <a:gd name="T29" fmla="*/ 4 h 98"/>
                <a:gd name="T30" fmla="*/ 97 w 131"/>
                <a:gd name="T31" fmla="*/ 0 h 9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1"/>
                <a:gd name="T49" fmla="*/ 0 h 98"/>
                <a:gd name="T50" fmla="*/ 131 w 131"/>
                <a:gd name="T51" fmla="*/ 98 h 98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1" h="98">
                  <a:moveTo>
                    <a:pt x="97" y="0"/>
                  </a:moveTo>
                  <a:cubicBezTo>
                    <a:pt x="83" y="5"/>
                    <a:pt x="89" y="2"/>
                    <a:pt x="79" y="8"/>
                  </a:cubicBezTo>
                  <a:cubicBezTo>
                    <a:pt x="76" y="18"/>
                    <a:pt x="62" y="18"/>
                    <a:pt x="53" y="24"/>
                  </a:cubicBezTo>
                  <a:cubicBezTo>
                    <a:pt x="49" y="29"/>
                    <a:pt x="44" y="36"/>
                    <a:pt x="39" y="40"/>
                  </a:cubicBezTo>
                  <a:cubicBezTo>
                    <a:pt x="34" y="45"/>
                    <a:pt x="21" y="52"/>
                    <a:pt x="21" y="52"/>
                  </a:cubicBezTo>
                  <a:cubicBezTo>
                    <a:pt x="0" y="84"/>
                    <a:pt x="41" y="75"/>
                    <a:pt x="63" y="82"/>
                  </a:cubicBezTo>
                  <a:cubicBezTo>
                    <a:pt x="68" y="89"/>
                    <a:pt x="71" y="91"/>
                    <a:pt x="79" y="94"/>
                  </a:cubicBezTo>
                  <a:cubicBezTo>
                    <a:pt x="81" y="93"/>
                    <a:pt x="83" y="93"/>
                    <a:pt x="85" y="92"/>
                  </a:cubicBezTo>
                  <a:cubicBezTo>
                    <a:pt x="87" y="90"/>
                    <a:pt x="87" y="85"/>
                    <a:pt x="89" y="86"/>
                  </a:cubicBezTo>
                  <a:cubicBezTo>
                    <a:pt x="93" y="88"/>
                    <a:pt x="97" y="98"/>
                    <a:pt x="97" y="98"/>
                  </a:cubicBezTo>
                  <a:cubicBezTo>
                    <a:pt x="112" y="95"/>
                    <a:pt x="111" y="90"/>
                    <a:pt x="123" y="86"/>
                  </a:cubicBezTo>
                  <a:cubicBezTo>
                    <a:pt x="124" y="82"/>
                    <a:pt x="128" y="78"/>
                    <a:pt x="129" y="74"/>
                  </a:cubicBezTo>
                  <a:cubicBezTo>
                    <a:pt x="131" y="61"/>
                    <a:pt x="108" y="47"/>
                    <a:pt x="101" y="40"/>
                  </a:cubicBezTo>
                  <a:cubicBezTo>
                    <a:pt x="103" y="33"/>
                    <a:pt x="115" y="24"/>
                    <a:pt x="115" y="24"/>
                  </a:cubicBezTo>
                  <a:cubicBezTo>
                    <a:pt x="121" y="15"/>
                    <a:pt x="124" y="8"/>
                    <a:pt x="111" y="4"/>
                  </a:cubicBezTo>
                  <a:cubicBezTo>
                    <a:pt x="101" y="7"/>
                    <a:pt x="97" y="13"/>
                    <a:pt x="97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181" name="Freeform 8"/>
            <p:cNvSpPr>
              <a:spLocks noChangeArrowheads="1"/>
            </p:cNvSpPr>
            <p:nvPr/>
          </p:nvSpPr>
          <p:spPr bwMode="auto">
            <a:xfrm>
              <a:off x="752" y="787"/>
              <a:ext cx="182" cy="79"/>
            </a:xfrm>
            <a:custGeom>
              <a:avLst/>
              <a:gdLst>
                <a:gd name="T0" fmla="*/ 47 w 212"/>
                <a:gd name="T1" fmla="*/ 12 h 112"/>
                <a:gd name="T2" fmla="*/ 17 w 212"/>
                <a:gd name="T3" fmla="*/ 12 h 112"/>
                <a:gd name="T4" fmla="*/ 5 w 212"/>
                <a:gd name="T5" fmla="*/ 16 h 112"/>
                <a:gd name="T6" fmla="*/ 25 w 212"/>
                <a:gd name="T7" fmla="*/ 52 h 112"/>
                <a:gd name="T8" fmla="*/ 51 w 212"/>
                <a:gd name="T9" fmla="*/ 44 h 112"/>
                <a:gd name="T10" fmla="*/ 93 w 212"/>
                <a:gd name="T11" fmla="*/ 54 h 112"/>
                <a:gd name="T12" fmla="*/ 111 w 212"/>
                <a:gd name="T13" fmla="*/ 60 h 112"/>
                <a:gd name="T14" fmla="*/ 133 w 212"/>
                <a:gd name="T15" fmla="*/ 88 h 112"/>
                <a:gd name="T16" fmla="*/ 141 w 212"/>
                <a:gd name="T17" fmla="*/ 112 h 112"/>
                <a:gd name="T18" fmla="*/ 157 w 212"/>
                <a:gd name="T19" fmla="*/ 100 h 112"/>
                <a:gd name="T20" fmla="*/ 169 w 212"/>
                <a:gd name="T21" fmla="*/ 96 h 112"/>
                <a:gd name="T22" fmla="*/ 187 w 212"/>
                <a:gd name="T23" fmla="*/ 102 h 112"/>
                <a:gd name="T24" fmla="*/ 195 w 212"/>
                <a:gd name="T25" fmla="*/ 80 h 112"/>
                <a:gd name="T26" fmla="*/ 153 w 212"/>
                <a:gd name="T27" fmla="*/ 54 h 112"/>
                <a:gd name="T28" fmla="*/ 105 w 212"/>
                <a:gd name="T29" fmla="*/ 20 h 112"/>
                <a:gd name="T30" fmla="*/ 53 w 212"/>
                <a:gd name="T31" fmla="*/ 26 h 112"/>
                <a:gd name="T32" fmla="*/ 47 w 212"/>
                <a:gd name="T33" fmla="*/ 12 h 11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2"/>
                <a:gd name="T52" fmla="*/ 0 h 112"/>
                <a:gd name="T53" fmla="*/ 212 w 212"/>
                <a:gd name="T54" fmla="*/ 112 h 11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2" h="112">
                  <a:moveTo>
                    <a:pt x="47" y="12"/>
                  </a:moveTo>
                  <a:cubicBezTo>
                    <a:pt x="39" y="0"/>
                    <a:pt x="28" y="7"/>
                    <a:pt x="17" y="12"/>
                  </a:cubicBezTo>
                  <a:cubicBezTo>
                    <a:pt x="13" y="14"/>
                    <a:pt x="5" y="16"/>
                    <a:pt x="5" y="16"/>
                  </a:cubicBezTo>
                  <a:cubicBezTo>
                    <a:pt x="0" y="31"/>
                    <a:pt x="10" y="48"/>
                    <a:pt x="25" y="52"/>
                  </a:cubicBezTo>
                  <a:cubicBezTo>
                    <a:pt x="37" y="50"/>
                    <a:pt x="41" y="47"/>
                    <a:pt x="51" y="44"/>
                  </a:cubicBezTo>
                  <a:cubicBezTo>
                    <a:pt x="65" y="53"/>
                    <a:pt x="76" y="53"/>
                    <a:pt x="93" y="54"/>
                  </a:cubicBezTo>
                  <a:cubicBezTo>
                    <a:pt x="99" y="56"/>
                    <a:pt x="111" y="60"/>
                    <a:pt x="111" y="60"/>
                  </a:cubicBezTo>
                  <a:cubicBezTo>
                    <a:pt x="120" y="69"/>
                    <a:pt x="129" y="75"/>
                    <a:pt x="133" y="88"/>
                  </a:cubicBezTo>
                  <a:cubicBezTo>
                    <a:pt x="125" y="100"/>
                    <a:pt x="126" y="107"/>
                    <a:pt x="141" y="112"/>
                  </a:cubicBezTo>
                  <a:cubicBezTo>
                    <a:pt x="145" y="106"/>
                    <a:pt x="150" y="103"/>
                    <a:pt x="157" y="100"/>
                  </a:cubicBezTo>
                  <a:cubicBezTo>
                    <a:pt x="161" y="98"/>
                    <a:pt x="169" y="96"/>
                    <a:pt x="169" y="96"/>
                  </a:cubicBezTo>
                  <a:cubicBezTo>
                    <a:pt x="175" y="98"/>
                    <a:pt x="187" y="102"/>
                    <a:pt x="187" y="102"/>
                  </a:cubicBezTo>
                  <a:cubicBezTo>
                    <a:pt x="203" y="100"/>
                    <a:pt x="212" y="94"/>
                    <a:pt x="195" y="80"/>
                  </a:cubicBezTo>
                  <a:cubicBezTo>
                    <a:pt x="183" y="70"/>
                    <a:pt x="165" y="66"/>
                    <a:pt x="153" y="54"/>
                  </a:cubicBezTo>
                  <a:cubicBezTo>
                    <a:pt x="141" y="42"/>
                    <a:pt x="122" y="26"/>
                    <a:pt x="105" y="20"/>
                  </a:cubicBezTo>
                  <a:cubicBezTo>
                    <a:pt x="85" y="21"/>
                    <a:pt x="71" y="20"/>
                    <a:pt x="53" y="26"/>
                  </a:cubicBezTo>
                  <a:cubicBezTo>
                    <a:pt x="47" y="24"/>
                    <a:pt x="33" y="12"/>
                    <a:pt x="47" y="12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182" name="Freeform 9"/>
            <p:cNvSpPr>
              <a:spLocks noChangeArrowheads="1"/>
            </p:cNvSpPr>
            <p:nvPr/>
          </p:nvSpPr>
          <p:spPr bwMode="auto">
            <a:xfrm>
              <a:off x="902" y="847"/>
              <a:ext cx="114" cy="38"/>
            </a:xfrm>
            <a:custGeom>
              <a:avLst/>
              <a:gdLst>
                <a:gd name="T0" fmla="*/ 57 w 133"/>
                <a:gd name="T1" fmla="*/ 0 h 54"/>
                <a:gd name="T2" fmla="*/ 43 w 133"/>
                <a:gd name="T3" fmla="*/ 6 h 54"/>
                <a:gd name="T4" fmla="*/ 31 w 133"/>
                <a:gd name="T5" fmla="*/ 30 h 54"/>
                <a:gd name="T6" fmla="*/ 15 w 133"/>
                <a:gd name="T7" fmla="*/ 34 h 54"/>
                <a:gd name="T8" fmla="*/ 3 w 133"/>
                <a:gd name="T9" fmla="*/ 42 h 54"/>
                <a:gd name="T10" fmla="*/ 13 w 133"/>
                <a:gd name="T11" fmla="*/ 54 h 54"/>
                <a:gd name="T12" fmla="*/ 133 w 133"/>
                <a:gd name="T13" fmla="*/ 34 h 54"/>
                <a:gd name="T14" fmla="*/ 123 w 133"/>
                <a:gd name="T15" fmla="*/ 16 h 54"/>
                <a:gd name="T16" fmla="*/ 105 w 133"/>
                <a:gd name="T17" fmla="*/ 8 h 54"/>
                <a:gd name="T18" fmla="*/ 101 w 133"/>
                <a:gd name="T19" fmla="*/ 24 h 54"/>
                <a:gd name="T20" fmla="*/ 89 w 133"/>
                <a:gd name="T21" fmla="*/ 18 h 54"/>
                <a:gd name="T22" fmla="*/ 67 w 133"/>
                <a:gd name="T23" fmla="*/ 14 h 54"/>
                <a:gd name="T24" fmla="*/ 57 w 133"/>
                <a:gd name="T25" fmla="*/ 0 h 5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33"/>
                <a:gd name="T40" fmla="*/ 0 h 54"/>
                <a:gd name="T41" fmla="*/ 133 w 133"/>
                <a:gd name="T42" fmla="*/ 54 h 5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33" h="54">
                  <a:moveTo>
                    <a:pt x="57" y="0"/>
                  </a:moveTo>
                  <a:cubicBezTo>
                    <a:pt x="53" y="3"/>
                    <a:pt x="46" y="2"/>
                    <a:pt x="43" y="6"/>
                  </a:cubicBezTo>
                  <a:cubicBezTo>
                    <a:pt x="36" y="14"/>
                    <a:pt x="43" y="26"/>
                    <a:pt x="31" y="30"/>
                  </a:cubicBezTo>
                  <a:cubicBezTo>
                    <a:pt x="26" y="32"/>
                    <a:pt x="20" y="31"/>
                    <a:pt x="15" y="34"/>
                  </a:cubicBezTo>
                  <a:cubicBezTo>
                    <a:pt x="11" y="36"/>
                    <a:pt x="3" y="42"/>
                    <a:pt x="3" y="42"/>
                  </a:cubicBezTo>
                  <a:cubicBezTo>
                    <a:pt x="0" y="51"/>
                    <a:pt x="5" y="51"/>
                    <a:pt x="13" y="54"/>
                  </a:cubicBezTo>
                  <a:cubicBezTo>
                    <a:pt x="51" y="51"/>
                    <a:pt x="97" y="46"/>
                    <a:pt x="133" y="34"/>
                  </a:cubicBezTo>
                  <a:cubicBezTo>
                    <a:pt x="129" y="28"/>
                    <a:pt x="128" y="21"/>
                    <a:pt x="123" y="16"/>
                  </a:cubicBezTo>
                  <a:cubicBezTo>
                    <a:pt x="118" y="11"/>
                    <a:pt x="105" y="8"/>
                    <a:pt x="105" y="8"/>
                  </a:cubicBezTo>
                  <a:cubicBezTo>
                    <a:pt x="84" y="13"/>
                    <a:pt x="106" y="19"/>
                    <a:pt x="101" y="24"/>
                  </a:cubicBezTo>
                  <a:cubicBezTo>
                    <a:pt x="99" y="26"/>
                    <a:pt x="89" y="18"/>
                    <a:pt x="89" y="18"/>
                  </a:cubicBezTo>
                  <a:cubicBezTo>
                    <a:pt x="83" y="15"/>
                    <a:pt x="73" y="15"/>
                    <a:pt x="67" y="14"/>
                  </a:cubicBezTo>
                  <a:cubicBezTo>
                    <a:pt x="58" y="8"/>
                    <a:pt x="62" y="12"/>
                    <a:pt x="57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183" name="Freeform 10"/>
            <p:cNvSpPr>
              <a:spLocks noChangeArrowheads="1"/>
            </p:cNvSpPr>
            <p:nvPr/>
          </p:nvSpPr>
          <p:spPr bwMode="auto">
            <a:xfrm>
              <a:off x="1023" y="871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184" name="Freeform 11"/>
            <p:cNvSpPr>
              <a:spLocks noChangeArrowheads="1"/>
            </p:cNvSpPr>
            <p:nvPr/>
          </p:nvSpPr>
          <p:spPr bwMode="auto">
            <a:xfrm>
              <a:off x="1087" y="874"/>
              <a:ext cx="14" cy="24"/>
            </a:xfrm>
            <a:custGeom>
              <a:avLst/>
              <a:gdLst>
                <a:gd name="T0" fmla="*/ 14 w 16"/>
                <a:gd name="T1" fmla="*/ 0 h 34"/>
                <a:gd name="T2" fmla="*/ 0 w 16"/>
                <a:gd name="T3" fmla="*/ 14 h 34"/>
                <a:gd name="T4" fmla="*/ 16 w 16"/>
                <a:gd name="T5" fmla="*/ 34 h 34"/>
                <a:gd name="T6" fmla="*/ 12 w 16"/>
                <a:gd name="T7" fmla="*/ 18 h 34"/>
                <a:gd name="T8" fmla="*/ 16 w 16"/>
                <a:gd name="T9" fmla="*/ 6 h 34"/>
                <a:gd name="T10" fmla="*/ 14 w 16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34"/>
                <a:gd name="T20" fmla="*/ 16 w 16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34">
                  <a:moveTo>
                    <a:pt x="14" y="0"/>
                  </a:moveTo>
                  <a:cubicBezTo>
                    <a:pt x="5" y="3"/>
                    <a:pt x="2" y="4"/>
                    <a:pt x="0" y="14"/>
                  </a:cubicBezTo>
                  <a:cubicBezTo>
                    <a:pt x="3" y="26"/>
                    <a:pt x="4" y="30"/>
                    <a:pt x="16" y="34"/>
                  </a:cubicBezTo>
                  <a:cubicBezTo>
                    <a:pt x="15" y="29"/>
                    <a:pt x="11" y="23"/>
                    <a:pt x="12" y="18"/>
                  </a:cubicBezTo>
                  <a:cubicBezTo>
                    <a:pt x="12" y="14"/>
                    <a:pt x="16" y="6"/>
                    <a:pt x="16" y="6"/>
                  </a:cubicBezTo>
                  <a:cubicBezTo>
                    <a:pt x="9" y="1"/>
                    <a:pt x="8" y="3"/>
                    <a:pt x="1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185" name="Freeform 12"/>
            <p:cNvSpPr>
              <a:spLocks noChangeArrowheads="1"/>
            </p:cNvSpPr>
            <p:nvPr/>
          </p:nvSpPr>
          <p:spPr bwMode="auto">
            <a:xfrm>
              <a:off x="876" y="83"/>
              <a:ext cx="207" cy="82"/>
            </a:xfrm>
            <a:custGeom>
              <a:avLst/>
              <a:gdLst>
                <a:gd name="T0" fmla="*/ 64 w 240"/>
                <a:gd name="T1" fmla="*/ 1 h 117"/>
                <a:gd name="T2" fmla="*/ 24 w 240"/>
                <a:gd name="T3" fmla="*/ 31 h 117"/>
                <a:gd name="T4" fmla="*/ 6 w 240"/>
                <a:gd name="T5" fmla="*/ 37 h 117"/>
                <a:gd name="T6" fmla="*/ 0 w 240"/>
                <a:gd name="T7" fmla="*/ 39 h 117"/>
                <a:gd name="T8" fmla="*/ 26 w 240"/>
                <a:gd name="T9" fmla="*/ 59 h 117"/>
                <a:gd name="T10" fmla="*/ 38 w 240"/>
                <a:gd name="T11" fmla="*/ 63 h 117"/>
                <a:gd name="T12" fmla="*/ 68 w 240"/>
                <a:gd name="T13" fmla="*/ 47 h 117"/>
                <a:gd name="T14" fmla="*/ 80 w 240"/>
                <a:gd name="T15" fmla="*/ 43 h 117"/>
                <a:gd name="T16" fmla="*/ 82 w 240"/>
                <a:gd name="T17" fmla="*/ 55 h 117"/>
                <a:gd name="T18" fmla="*/ 64 w 240"/>
                <a:gd name="T19" fmla="*/ 61 h 117"/>
                <a:gd name="T20" fmla="*/ 72 w 240"/>
                <a:gd name="T21" fmla="*/ 73 h 117"/>
                <a:gd name="T22" fmla="*/ 40 w 240"/>
                <a:gd name="T23" fmla="*/ 87 h 117"/>
                <a:gd name="T24" fmla="*/ 70 w 240"/>
                <a:gd name="T25" fmla="*/ 109 h 117"/>
                <a:gd name="T26" fmla="*/ 82 w 240"/>
                <a:gd name="T27" fmla="*/ 113 h 117"/>
                <a:gd name="T28" fmla="*/ 118 w 240"/>
                <a:gd name="T29" fmla="*/ 103 h 117"/>
                <a:gd name="T30" fmla="*/ 150 w 240"/>
                <a:gd name="T31" fmla="*/ 105 h 117"/>
                <a:gd name="T32" fmla="*/ 168 w 240"/>
                <a:gd name="T33" fmla="*/ 117 h 117"/>
                <a:gd name="T34" fmla="*/ 204 w 240"/>
                <a:gd name="T35" fmla="*/ 109 h 117"/>
                <a:gd name="T36" fmla="*/ 224 w 240"/>
                <a:gd name="T37" fmla="*/ 103 h 117"/>
                <a:gd name="T38" fmla="*/ 222 w 240"/>
                <a:gd name="T39" fmla="*/ 77 h 117"/>
                <a:gd name="T40" fmla="*/ 234 w 240"/>
                <a:gd name="T41" fmla="*/ 69 h 117"/>
                <a:gd name="T42" fmla="*/ 238 w 240"/>
                <a:gd name="T43" fmla="*/ 47 h 117"/>
                <a:gd name="T44" fmla="*/ 210 w 240"/>
                <a:gd name="T45" fmla="*/ 57 h 117"/>
                <a:gd name="T46" fmla="*/ 200 w 240"/>
                <a:gd name="T47" fmla="*/ 43 h 117"/>
                <a:gd name="T48" fmla="*/ 172 w 240"/>
                <a:gd name="T49" fmla="*/ 45 h 117"/>
                <a:gd name="T50" fmla="*/ 134 w 240"/>
                <a:gd name="T51" fmla="*/ 9 h 117"/>
                <a:gd name="T52" fmla="*/ 94 w 240"/>
                <a:gd name="T53" fmla="*/ 11 h 117"/>
                <a:gd name="T54" fmla="*/ 82 w 240"/>
                <a:gd name="T55" fmla="*/ 1 h 117"/>
                <a:gd name="T56" fmla="*/ 64 w 240"/>
                <a:gd name="T57" fmla="*/ 1 h 117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40"/>
                <a:gd name="T88" fmla="*/ 0 h 117"/>
                <a:gd name="T89" fmla="*/ 240 w 240"/>
                <a:gd name="T90" fmla="*/ 117 h 117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40" h="117">
                  <a:moveTo>
                    <a:pt x="64" y="1"/>
                  </a:moveTo>
                  <a:cubicBezTo>
                    <a:pt x="57" y="21"/>
                    <a:pt x="44" y="24"/>
                    <a:pt x="24" y="31"/>
                  </a:cubicBezTo>
                  <a:cubicBezTo>
                    <a:pt x="18" y="33"/>
                    <a:pt x="12" y="35"/>
                    <a:pt x="6" y="37"/>
                  </a:cubicBezTo>
                  <a:cubicBezTo>
                    <a:pt x="4" y="38"/>
                    <a:pt x="0" y="39"/>
                    <a:pt x="0" y="39"/>
                  </a:cubicBezTo>
                  <a:cubicBezTo>
                    <a:pt x="3" y="55"/>
                    <a:pt x="12" y="54"/>
                    <a:pt x="26" y="59"/>
                  </a:cubicBezTo>
                  <a:cubicBezTo>
                    <a:pt x="30" y="60"/>
                    <a:pt x="38" y="63"/>
                    <a:pt x="38" y="63"/>
                  </a:cubicBezTo>
                  <a:cubicBezTo>
                    <a:pt x="50" y="59"/>
                    <a:pt x="57" y="54"/>
                    <a:pt x="68" y="47"/>
                  </a:cubicBezTo>
                  <a:cubicBezTo>
                    <a:pt x="72" y="45"/>
                    <a:pt x="80" y="43"/>
                    <a:pt x="80" y="43"/>
                  </a:cubicBezTo>
                  <a:cubicBezTo>
                    <a:pt x="82" y="46"/>
                    <a:pt x="88" y="51"/>
                    <a:pt x="82" y="55"/>
                  </a:cubicBezTo>
                  <a:cubicBezTo>
                    <a:pt x="77" y="59"/>
                    <a:pt x="64" y="61"/>
                    <a:pt x="64" y="61"/>
                  </a:cubicBezTo>
                  <a:cubicBezTo>
                    <a:pt x="58" y="70"/>
                    <a:pt x="63" y="70"/>
                    <a:pt x="72" y="73"/>
                  </a:cubicBezTo>
                  <a:cubicBezTo>
                    <a:pt x="77" y="88"/>
                    <a:pt x="50" y="86"/>
                    <a:pt x="40" y="87"/>
                  </a:cubicBezTo>
                  <a:cubicBezTo>
                    <a:pt x="47" y="94"/>
                    <a:pt x="60" y="106"/>
                    <a:pt x="70" y="109"/>
                  </a:cubicBezTo>
                  <a:cubicBezTo>
                    <a:pt x="74" y="110"/>
                    <a:pt x="82" y="113"/>
                    <a:pt x="82" y="113"/>
                  </a:cubicBezTo>
                  <a:cubicBezTo>
                    <a:pt x="99" y="111"/>
                    <a:pt x="104" y="108"/>
                    <a:pt x="118" y="103"/>
                  </a:cubicBezTo>
                  <a:cubicBezTo>
                    <a:pt x="129" y="104"/>
                    <a:pt x="140" y="103"/>
                    <a:pt x="150" y="105"/>
                  </a:cubicBezTo>
                  <a:cubicBezTo>
                    <a:pt x="157" y="107"/>
                    <a:pt x="168" y="117"/>
                    <a:pt x="168" y="117"/>
                  </a:cubicBezTo>
                  <a:cubicBezTo>
                    <a:pt x="193" y="115"/>
                    <a:pt x="188" y="116"/>
                    <a:pt x="204" y="109"/>
                  </a:cubicBezTo>
                  <a:cubicBezTo>
                    <a:pt x="210" y="106"/>
                    <a:pt x="224" y="103"/>
                    <a:pt x="224" y="103"/>
                  </a:cubicBezTo>
                  <a:cubicBezTo>
                    <a:pt x="223" y="98"/>
                    <a:pt x="217" y="82"/>
                    <a:pt x="222" y="77"/>
                  </a:cubicBezTo>
                  <a:cubicBezTo>
                    <a:pt x="225" y="73"/>
                    <a:pt x="234" y="69"/>
                    <a:pt x="234" y="69"/>
                  </a:cubicBezTo>
                  <a:cubicBezTo>
                    <a:pt x="237" y="59"/>
                    <a:pt x="240" y="59"/>
                    <a:pt x="238" y="47"/>
                  </a:cubicBezTo>
                  <a:cubicBezTo>
                    <a:pt x="228" y="49"/>
                    <a:pt x="219" y="51"/>
                    <a:pt x="210" y="57"/>
                  </a:cubicBezTo>
                  <a:cubicBezTo>
                    <a:pt x="201" y="71"/>
                    <a:pt x="201" y="50"/>
                    <a:pt x="200" y="43"/>
                  </a:cubicBezTo>
                  <a:cubicBezTo>
                    <a:pt x="189" y="45"/>
                    <a:pt x="182" y="48"/>
                    <a:pt x="172" y="45"/>
                  </a:cubicBezTo>
                  <a:cubicBezTo>
                    <a:pt x="161" y="34"/>
                    <a:pt x="148" y="14"/>
                    <a:pt x="134" y="9"/>
                  </a:cubicBezTo>
                  <a:cubicBezTo>
                    <a:pt x="119" y="11"/>
                    <a:pt x="108" y="13"/>
                    <a:pt x="94" y="11"/>
                  </a:cubicBezTo>
                  <a:cubicBezTo>
                    <a:pt x="92" y="9"/>
                    <a:pt x="85" y="2"/>
                    <a:pt x="82" y="1"/>
                  </a:cubicBezTo>
                  <a:cubicBezTo>
                    <a:pt x="74" y="0"/>
                    <a:pt x="72" y="9"/>
                    <a:pt x="64" y="1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186" name="Freeform 13"/>
            <p:cNvSpPr>
              <a:spLocks noChangeArrowheads="1"/>
            </p:cNvSpPr>
            <p:nvPr/>
          </p:nvSpPr>
          <p:spPr bwMode="auto">
            <a:xfrm>
              <a:off x="968" y="45"/>
              <a:ext cx="168" cy="56"/>
            </a:xfrm>
            <a:custGeom>
              <a:avLst/>
              <a:gdLst>
                <a:gd name="T0" fmla="*/ 97 w 194"/>
                <a:gd name="T1" fmla="*/ 10 h 80"/>
                <a:gd name="T2" fmla="*/ 13 w 194"/>
                <a:gd name="T3" fmla="*/ 24 h 80"/>
                <a:gd name="T4" fmla="*/ 9 w 194"/>
                <a:gd name="T5" fmla="*/ 34 h 80"/>
                <a:gd name="T6" fmla="*/ 57 w 194"/>
                <a:gd name="T7" fmla="*/ 52 h 80"/>
                <a:gd name="T8" fmla="*/ 135 w 194"/>
                <a:gd name="T9" fmla="*/ 74 h 80"/>
                <a:gd name="T10" fmla="*/ 175 w 194"/>
                <a:gd name="T11" fmla="*/ 68 h 80"/>
                <a:gd name="T12" fmla="*/ 187 w 194"/>
                <a:gd name="T13" fmla="*/ 64 h 80"/>
                <a:gd name="T14" fmla="*/ 175 w 194"/>
                <a:gd name="T15" fmla="*/ 44 h 80"/>
                <a:gd name="T16" fmla="*/ 163 w 194"/>
                <a:gd name="T17" fmla="*/ 36 h 80"/>
                <a:gd name="T18" fmla="*/ 129 w 194"/>
                <a:gd name="T19" fmla="*/ 26 h 80"/>
                <a:gd name="T20" fmla="*/ 97 w 194"/>
                <a:gd name="T21" fmla="*/ 10 h 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4"/>
                <a:gd name="T34" fmla="*/ 0 h 80"/>
                <a:gd name="T35" fmla="*/ 194 w 194"/>
                <a:gd name="T36" fmla="*/ 80 h 8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4" h="80">
                  <a:moveTo>
                    <a:pt x="97" y="10"/>
                  </a:moveTo>
                  <a:cubicBezTo>
                    <a:pt x="70" y="19"/>
                    <a:pt x="42" y="22"/>
                    <a:pt x="13" y="24"/>
                  </a:cubicBezTo>
                  <a:cubicBezTo>
                    <a:pt x="9" y="25"/>
                    <a:pt x="0" y="26"/>
                    <a:pt x="9" y="34"/>
                  </a:cubicBezTo>
                  <a:cubicBezTo>
                    <a:pt x="21" y="44"/>
                    <a:pt x="43" y="43"/>
                    <a:pt x="57" y="52"/>
                  </a:cubicBezTo>
                  <a:cubicBezTo>
                    <a:pt x="75" y="80"/>
                    <a:pt x="104" y="73"/>
                    <a:pt x="135" y="74"/>
                  </a:cubicBezTo>
                  <a:cubicBezTo>
                    <a:pt x="153" y="73"/>
                    <a:pt x="159" y="73"/>
                    <a:pt x="175" y="68"/>
                  </a:cubicBezTo>
                  <a:cubicBezTo>
                    <a:pt x="179" y="67"/>
                    <a:pt x="187" y="64"/>
                    <a:pt x="187" y="64"/>
                  </a:cubicBezTo>
                  <a:cubicBezTo>
                    <a:pt x="194" y="53"/>
                    <a:pt x="184" y="49"/>
                    <a:pt x="175" y="44"/>
                  </a:cubicBezTo>
                  <a:cubicBezTo>
                    <a:pt x="171" y="42"/>
                    <a:pt x="163" y="36"/>
                    <a:pt x="163" y="36"/>
                  </a:cubicBezTo>
                  <a:cubicBezTo>
                    <a:pt x="140" y="41"/>
                    <a:pt x="147" y="38"/>
                    <a:pt x="129" y="26"/>
                  </a:cubicBezTo>
                  <a:cubicBezTo>
                    <a:pt x="123" y="17"/>
                    <a:pt x="107" y="0"/>
                    <a:pt x="97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187" name="Freeform 14"/>
            <p:cNvSpPr>
              <a:spLocks noChangeArrowheads="1"/>
            </p:cNvSpPr>
            <p:nvPr/>
          </p:nvSpPr>
          <p:spPr bwMode="auto">
            <a:xfrm>
              <a:off x="1204" y="110"/>
              <a:ext cx="268" cy="178"/>
            </a:xfrm>
            <a:custGeom>
              <a:avLst/>
              <a:gdLst>
                <a:gd name="T0" fmla="*/ 67 w 310"/>
                <a:gd name="T1" fmla="*/ 9 h 254"/>
                <a:gd name="T2" fmla="*/ 51 w 310"/>
                <a:gd name="T3" fmla="*/ 23 h 254"/>
                <a:gd name="T4" fmla="*/ 21 w 310"/>
                <a:gd name="T5" fmla="*/ 39 h 254"/>
                <a:gd name="T6" fmla="*/ 53 w 310"/>
                <a:gd name="T7" fmla="*/ 77 h 254"/>
                <a:gd name="T8" fmla="*/ 79 w 310"/>
                <a:gd name="T9" fmla="*/ 85 h 254"/>
                <a:gd name="T10" fmla="*/ 103 w 310"/>
                <a:gd name="T11" fmla="*/ 99 h 254"/>
                <a:gd name="T12" fmla="*/ 127 w 310"/>
                <a:gd name="T13" fmla="*/ 85 h 254"/>
                <a:gd name="T14" fmla="*/ 143 w 310"/>
                <a:gd name="T15" fmla="*/ 101 h 254"/>
                <a:gd name="T16" fmla="*/ 149 w 310"/>
                <a:gd name="T17" fmla="*/ 127 h 254"/>
                <a:gd name="T18" fmla="*/ 115 w 310"/>
                <a:gd name="T19" fmla="*/ 151 h 254"/>
                <a:gd name="T20" fmla="*/ 89 w 310"/>
                <a:gd name="T21" fmla="*/ 173 h 254"/>
                <a:gd name="T22" fmla="*/ 69 w 310"/>
                <a:gd name="T23" fmla="*/ 169 h 254"/>
                <a:gd name="T24" fmla="*/ 57 w 310"/>
                <a:gd name="T25" fmla="*/ 165 h 254"/>
                <a:gd name="T26" fmla="*/ 43 w 310"/>
                <a:gd name="T27" fmla="*/ 187 h 254"/>
                <a:gd name="T28" fmla="*/ 39 w 310"/>
                <a:gd name="T29" fmla="*/ 199 h 254"/>
                <a:gd name="T30" fmla="*/ 73 w 310"/>
                <a:gd name="T31" fmla="*/ 205 h 254"/>
                <a:gd name="T32" fmla="*/ 95 w 310"/>
                <a:gd name="T33" fmla="*/ 203 h 254"/>
                <a:gd name="T34" fmla="*/ 115 w 310"/>
                <a:gd name="T35" fmla="*/ 231 h 254"/>
                <a:gd name="T36" fmla="*/ 127 w 310"/>
                <a:gd name="T37" fmla="*/ 235 h 254"/>
                <a:gd name="T38" fmla="*/ 139 w 310"/>
                <a:gd name="T39" fmla="*/ 239 h 254"/>
                <a:gd name="T40" fmla="*/ 155 w 310"/>
                <a:gd name="T41" fmla="*/ 251 h 254"/>
                <a:gd name="T42" fmla="*/ 181 w 310"/>
                <a:gd name="T43" fmla="*/ 237 h 254"/>
                <a:gd name="T44" fmla="*/ 203 w 310"/>
                <a:gd name="T45" fmla="*/ 235 h 254"/>
                <a:gd name="T46" fmla="*/ 229 w 310"/>
                <a:gd name="T47" fmla="*/ 213 h 254"/>
                <a:gd name="T48" fmla="*/ 225 w 310"/>
                <a:gd name="T49" fmla="*/ 185 h 254"/>
                <a:gd name="T50" fmla="*/ 217 w 310"/>
                <a:gd name="T51" fmla="*/ 173 h 254"/>
                <a:gd name="T52" fmla="*/ 233 w 310"/>
                <a:gd name="T53" fmla="*/ 167 h 254"/>
                <a:gd name="T54" fmla="*/ 245 w 310"/>
                <a:gd name="T55" fmla="*/ 183 h 254"/>
                <a:gd name="T56" fmla="*/ 247 w 310"/>
                <a:gd name="T57" fmla="*/ 197 h 254"/>
                <a:gd name="T58" fmla="*/ 261 w 310"/>
                <a:gd name="T59" fmla="*/ 193 h 254"/>
                <a:gd name="T60" fmla="*/ 303 w 310"/>
                <a:gd name="T61" fmla="*/ 169 h 254"/>
                <a:gd name="T62" fmla="*/ 293 w 310"/>
                <a:gd name="T63" fmla="*/ 147 h 254"/>
                <a:gd name="T64" fmla="*/ 259 w 310"/>
                <a:gd name="T65" fmla="*/ 123 h 254"/>
                <a:gd name="T66" fmla="*/ 265 w 310"/>
                <a:gd name="T67" fmla="*/ 107 h 254"/>
                <a:gd name="T68" fmla="*/ 277 w 310"/>
                <a:gd name="T69" fmla="*/ 103 h 254"/>
                <a:gd name="T70" fmla="*/ 253 w 310"/>
                <a:gd name="T71" fmla="*/ 63 h 254"/>
                <a:gd name="T72" fmla="*/ 233 w 310"/>
                <a:gd name="T73" fmla="*/ 59 h 254"/>
                <a:gd name="T74" fmla="*/ 221 w 310"/>
                <a:gd name="T75" fmla="*/ 55 h 254"/>
                <a:gd name="T76" fmla="*/ 201 w 310"/>
                <a:gd name="T77" fmla="*/ 33 h 254"/>
                <a:gd name="T78" fmla="*/ 155 w 310"/>
                <a:gd name="T79" fmla="*/ 45 h 254"/>
                <a:gd name="T80" fmla="*/ 167 w 310"/>
                <a:gd name="T81" fmla="*/ 25 h 254"/>
                <a:gd name="T82" fmla="*/ 139 w 310"/>
                <a:gd name="T83" fmla="*/ 17 h 254"/>
                <a:gd name="T84" fmla="*/ 119 w 310"/>
                <a:gd name="T85" fmla="*/ 19 h 254"/>
                <a:gd name="T86" fmla="*/ 67 w 310"/>
                <a:gd name="T87" fmla="*/ 9 h 25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10"/>
                <a:gd name="T133" fmla="*/ 0 h 254"/>
                <a:gd name="T134" fmla="*/ 310 w 310"/>
                <a:gd name="T135" fmla="*/ 254 h 25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10" h="254">
                  <a:moveTo>
                    <a:pt x="67" y="9"/>
                  </a:moveTo>
                  <a:cubicBezTo>
                    <a:pt x="63" y="15"/>
                    <a:pt x="51" y="23"/>
                    <a:pt x="51" y="23"/>
                  </a:cubicBezTo>
                  <a:cubicBezTo>
                    <a:pt x="43" y="34"/>
                    <a:pt x="33" y="35"/>
                    <a:pt x="21" y="39"/>
                  </a:cubicBezTo>
                  <a:cubicBezTo>
                    <a:pt x="0" y="71"/>
                    <a:pt x="30" y="74"/>
                    <a:pt x="53" y="77"/>
                  </a:cubicBezTo>
                  <a:cubicBezTo>
                    <a:pt x="61" y="89"/>
                    <a:pt x="63" y="87"/>
                    <a:pt x="79" y="85"/>
                  </a:cubicBezTo>
                  <a:cubicBezTo>
                    <a:pt x="88" y="88"/>
                    <a:pt x="93" y="96"/>
                    <a:pt x="103" y="99"/>
                  </a:cubicBezTo>
                  <a:cubicBezTo>
                    <a:pt x="117" y="96"/>
                    <a:pt x="116" y="89"/>
                    <a:pt x="127" y="85"/>
                  </a:cubicBezTo>
                  <a:cubicBezTo>
                    <a:pt x="134" y="90"/>
                    <a:pt x="138" y="94"/>
                    <a:pt x="143" y="101"/>
                  </a:cubicBezTo>
                  <a:cubicBezTo>
                    <a:pt x="140" y="116"/>
                    <a:pt x="134" y="117"/>
                    <a:pt x="149" y="127"/>
                  </a:cubicBezTo>
                  <a:cubicBezTo>
                    <a:pt x="161" y="144"/>
                    <a:pt x="126" y="147"/>
                    <a:pt x="115" y="151"/>
                  </a:cubicBezTo>
                  <a:cubicBezTo>
                    <a:pt x="109" y="160"/>
                    <a:pt x="100" y="169"/>
                    <a:pt x="89" y="173"/>
                  </a:cubicBezTo>
                  <a:cubicBezTo>
                    <a:pt x="81" y="172"/>
                    <a:pt x="76" y="171"/>
                    <a:pt x="69" y="169"/>
                  </a:cubicBezTo>
                  <a:cubicBezTo>
                    <a:pt x="65" y="168"/>
                    <a:pt x="57" y="165"/>
                    <a:pt x="57" y="165"/>
                  </a:cubicBezTo>
                  <a:cubicBezTo>
                    <a:pt x="46" y="169"/>
                    <a:pt x="46" y="177"/>
                    <a:pt x="43" y="187"/>
                  </a:cubicBezTo>
                  <a:cubicBezTo>
                    <a:pt x="42" y="191"/>
                    <a:pt x="39" y="199"/>
                    <a:pt x="39" y="199"/>
                  </a:cubicBezTo>
                  <a:cubicBezTo>
                    <a:pt x="50" y="203"/>
                    <a:pt x="61" y="204"/>
                    <a:pt x="73" y="205"/>
                  </a:cubicBezTo>
                  <a:cubicBezTo>
                    <a:pt x="82" y="203"/>
                    <a:pt x="86" y="201"/>
                    <a:pt x="95" y="203"/>
                  </a:cubicBezTo>
                  <a:cubicBezTo>
                    <a:pt x="107" y="211"/>
                    <a:pt x="111" y="218"/>
                    <a:pt x="115" y="231"/>
                  </a:cubicBezTo>
                  <a:cubicBezTo>
                    <a:pt x="116" y="235"/>
                    <a:pt x="123" y="234"/>
                    <a:pt x="127" y="235"/>
                  </a:cubicBezTo>
                  <a:cubicBezTo>
                    <a:pt x="131" y="236"/>
                    <a:pt x="139" y="239"/>
                    <a:pt x="139" y="239"/>
                  </a:cubicBezTo>
                  <a:cubicBezTo>
                    <a:pt x="144" y="246"/>
                    <a:pt x="147" y="248"/>
                    <a:pt x="155" y="251"/>
                  </a:cubicBezTo>
                  <a:cubicBezTo>
                    <a:pt x="169" y="250"/>
                    <a:pt x="187" y="254"/>
                    <a:pt x="181" y="237"/>
                  </a:cubicBezTo>
                  <a:cubicBezTo>
                    <a:pt x="184" y="220"/>
                    <a:pt x="192" y="228"/>
                    <a:pt x="203" y="235"/>
                  </a:cubicBezTo>
                  <a:cubicBezTo>
                    <a:pt x="224" y="233"/>
                    <a:pt x="224" y="232"/>
                    <a:pt x="229" y="213"/>
                  </a:cubicBezTo>
                  <a:cubicBezTo>
                    <a:pt x="229" y="211"/>
                    <a:pt x="229" y="192"/>
                    <a:pt x="225" y="185"/>
                  </a:cubicBezTo>
                  <a:cubicBezTo>
                    <a:pt x="223" y="181"/>
                    <a:pt x="217" y="173"/>
                    <a:pt x="217" y="173"/>
                  </a:cubicBezTo>
                  <a:cubicBezTo>
                    <a:pt x="220" y="163"/>
                    <a:pt x="224" y="165"/>
                    <a:pt x="233" y="167"/>
                  </a:cubicBezTo>
                  <a:cubicBezTo>
                    <a:pt x="240" y="172"/>
                    <a:pt x="242" y="175"/>
                    <a:pt x="245" y="183"/>
                  </a:cubicBezTo>
                  <a:cubicBezTo>
                    <a:pt x="246" y="188"/>
                    <a:pt x="244" y="193"/>
                    <a:pt x="247" y="197"/>
                  </a:cubicBezTo>
                  <a:cubicBezTo>
                    <a:pt x="250" y="201"/>
                    <a:pt x="256" y="194"/>
                    <a:pt x="261" y="193"/>
                  </a:cubicBezTo>
                  <a:cubicBezTo>
                    <a:pt x="276" y="188"/>
                    <a:pt x="290" y="178"/>
                    <a:pt x="303" y="169"/>
                  </a:cubicBezTo>
                  <a:cubicBezTo>
                    <a:pt x="310" y="158"/>
                    <a:pt x="302" y="153"/>
                    <a:pt x="293" y="147"/>
                  </a:cubicBezTo>
                  <a:cubicBezTo>
                    <a:pt x="281" y="129"/>
                    <a:pt x="283" y="126"/>
                    <a:pt x="259" y="123"/>
                  </a:cubicBezTo>
                  <a:cubicBezTo>
                    <a:pt x="256" y="115"/>
                    <a:pt x="257" y="111"/>
                    <a:pt x="265" y="107"/>
                  </a:cubicBezTo>
                  <a:cubicBezTo>
                    <a:pt x="269" y="105"/>
                    <a:pt x="277" y="103"/>
                    <a:pt x="277" y="103"/>
                  </a:cubicBezTo>
                  <a:cubicBezTo>
                    <a:pt x="287" y="88"/>
                    <a:pt x="269" y="66"/>
                    <a:pt x="253" y="63"/>
                  </a:cubicBezTo>
                  <a:cubicBezTo>
                    <a:pt x="239" y="60"/>
                    <a:pt x="244" y="62"/>
                    <a:pt x="233" y="59"/>
                  </a:cubicBezTo>
                  <a:cubicBezTo>
                    <a:pt x="229" y="58"/>
                    <a:pt x="221" y="55"/>
                    <a:pt x="221" y="55"/>
                  </a:cubicBezTo>
                  <a:cubicBezTo>
                    <a:pt x="200" y="60"/>
                    <a:pt x="217" y="38"/>
                    <a:pt x="201" y="33"/>
                  </a:cubicBezTo>
                  <a:cubicBezTo>
                    <a:pt x="185" y="35"/>
                    <a:pt x="169" y="36"/>
                    <a:pt x="155" y="45"/>
                  </a:cubicBezTo>
                  <a:cubicBezTo>
                    <a:pt x="145" y="30"/>
                    <a:pt x="152" y="30"/>
                    <a:pt x="167" y="25"/>
                  </a:cubicBezTo>
                  <a:cubicBezTo>
                    <a:pt x="163" y="10"/>
                    <a:pt x="155" y="15"/>
                    <a:pt x="139" y="17"/>
                  </a:cubicBezTo>
                  <a:cubicBezTo>
                    <a:pt x="131" y="20"/>
                    <a:pt x="127" y="22"/>
                    <a:pt x="119" y="19"/>
                  </a:cubicBezTo>
                  <a:cubicBezTo>
                    <a:pt x="106" y="0"/>
                    <a:pt x="74" y="29"/>
                    <a:pt x="67" y="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188" name="Freeform 15"/>
            <p:cNvSpPr>
              <a:spLocks noChangeArrowheads="1"/>
            </p:cNvSpPr>
            <p:nvPr/>
          </p:nvSpPr>
          <p:spPr bwMode="auto">
            <a:xfrm>
              <a:off x="1202" y="34"/>
              <a:ext cx="51" cy="34"/>
            </a:xfrm>
            <a:custGeom>
              <a:avLst/>
              <a:gdLst>
                <a:gd name="T0" fmla="*/ 26 w 59"/>
                <a:gd name="T1" fmla="*/ 0 h 50"/>
                <a:gd name="T2" fmla="*/ 0 w 59"/>
                <a:gd name="T3" fmla="*/ 10 h 50"/>
                <a:gd name="T4" fmla="*/ 30 w 59"/>
                <a:gd name="T5" fmla="*/ 40 h 50"/>
                <a:gd name="T6" fmla="*/ 48 w 59"/>
                <a:gd name="T7" fmla="*/ 50 h 50"/>
                <a:gd name="T8" fmla="*/ 58 w 59"/>
                <a:gd name="T9" fmla="*/ 28 h 50"/>
                <a:gd name="T10" fmla="*/ 44 w 59"/>
                <a:gd name="T11" fmla="*/ 8 h 50"/>
                <a:gd name="T12" fmla="*/ 26 w 59"/>
                <a:gd name="T13" fmla="*/ 0 h 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9"/>
                <a:gd name="T22" fmla="*/ 0 h 50"/>
                <a:gd name="T23" fmla="*/ 59 w 59"/>
                <a:gd name="T24" fmla="*/ 50 h 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9" h="50">
                  <a:moveTo>
                    <a:pt x="26" y="0"/>
                  </a:moveTo>
                  <a:cubicBezTo>
                    <a:pt x="13" y="2"/>
                    <a:pt x="7" y="0"/>
                    <a:pt x="0" y="10"/>
                  </a:cubicBezTo>
                  <a:cubicBezTo>
                    <a:pt x="4" y="22"/>
                    <a:pt x="18" y="36"/>
                    <a:pt x="30" y="40"/>
                  </a:cubicBezTo>
                  <a:cubicBezTo>
                    <a:pt x="37" y="42"/>
                    <a:pt x="48" y="50"/>
                    <a:pt x="48" y="50"/>
                  </a:cubicBezTo>
                  <a:cubicBezTo>
                    <a:pt x="57" y="44"/>
                    <a:pt x="55" y="37"/>
                    <a:pt x="58" y="28"/>
                  </a:cubicBezTo>
                  <a:cubicBezTo>
                    <a:pt x="55" y="11"/>
                    <a:pt x="59" y="18"/>
                    <a:pt x="44" y="8"/>
                  </a:cubicBezTo>
                  <a:cubicBezTo>
                    <a:pt x="42" y="6"/>
                    <a:pt x="26" y="5"/>
                    <a:pt x="26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189" name="Freeform 16"/>
            <p:cNvSpPr>
              <a:spLocks noChangeArrowheads="1"/>
            </p:cNvSpPr>
            <p:nvPr/>
          </p:nvSpPr>
          <p:spPr bwMode="auto">
            <a:xfrm>
              <a:off x="1105" y="99"/>
              <a:ext cx="75" cy="39"/>
            </a:xfrm>
            <a:custGeom>
              <a:avLst/>
              <a:gdLst>
                <a:gd name="T0" fmla="*/ 44 w 86"/>
                <a:gd name="T1" fmla="*/ 7 h 57"/>
                <a:gd name="T2" fmla="*/ 24 w 86"/>
                <a:gd name="T3" fmla="*/ 25 h 57"/>
                <a:gd name="T4" fmla="*/ 4 w 86"/>
                <a:gd name="T5" fmla="*/ 27 h 57"/>
                <a:gd name="T6" fmla="*/ 16 w 86"/>
                <a:gd name="T7" fmla="*/ 57 h 57"/>
                <a:gd name="T8" fmla="*/ 74 w 86"/>
                <a:gd name="T9" fmla="*/ 35 h 57"/>
                <a:gd name="T10" fmla="*/ 86 w 86"/>
                <a:gd name="T11" fmla="*/ 17 h 57"/>
                <a:gd name="T12" fmla="*/ 56 w 86"/>
                <a:gd name="T13" fmla="*/ 7 h 57"/>
                <a:gd name="T14" fmla="*/ 44 w 86"/>
                <a:gd name="T15" fmla="*/ 7 h 5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86"/>
                <a:gd name="T25" fmla="*/ 0 h 57"/>
                <a:gd name="T26" fmla="*/ 86 w 86"/>
                <a:gd name="T27" fmla="*/ 57 h 5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86" h="57">
                  <a:moveTo>
                    <a:pt x="44" y="7"/>
                  </a:moveTo>
                  <a:cubicBezTo>
                    <a:pt x="39" y="14"/>
                    <a:pt x="31" y="20"/>
                    <a:pt x="24" y="25"/>
                  </a:cubicBezTo>
                  <a:cubicBezTo>
                    <a:pt x="16" y="19"/>
                    <a:pt x="12" y="22"/>
                    <a:pt x="4" y="27"/>
                  </a:cubicBezTo>
                  <a:cubicBezTo>
                    <a:pt x="0" y="38"/>
                    <a:pt x="4" y="53"/>
                    <a:pt x="16" y="57"/>
                  </a:cubicBezTo>
                  <a:cubicBezTo>
                    <a:pt x="33" y="51"/>
                    <a:pt x="60" y="45"/>
                    <a:pt x="74" y="35"/>
                  </a:cubicBezTo>
                  <a:cubicBezTo>
                    <a:pt x="78" y="29"/>
                    <a:pt x="86" y="17"/>
                    <a:pt x="86" y="17"/>
                  </a:cubicBezTo>
                  <a:cubicBezTo>
                    <a:pt x="80" y="0"/>
                    <a:pt x="74" y="5"/>
                    <a:pt x="56" y="7"/>
                  </a:cubicBezTo>
                  <a:cubicBezTo>
                    <a:pt x="43" y="11"/>
                    <a:pt x="44" y="15"/>
                    <a:pt x="44" y="7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190" name="Freeform 17"/>
            <p:cNvSpPr>
              <a:spLocks noChangeArrowheads="1"/>
            </p:cNvSpPr>
            <p:nvPr/>
          </p:nvSpPr>
          <p:spPr bwMode="auto">
            <a:xfrm>
              <a:off x="1184" y="107"/>
              <a:ext cx="62" cy="23"/>
            </a:xfrm>
            <a:custGeom>
              <a:avLst/>
              <a:gdLst>
                <a:gd name="T0" fmla="*/ 40 w 73"/>
                <a:gd name="T1" fmla="*/ 0 h 34"/>
                <a:gd name="T2" fmla="*/ 10 w 73"/>
                <a:gd name="T3" fmla="*/ 16 h 34"/>
                <a:gd name="T4" fmla="*/ 24 w 73"/>
                <a:gd name="T5" fmla="*/ 34 h 34"/>
                <a:gd name="T6" fmla="*/ 52 w 73"/>
                <a:gd name="T7" fmla="*/ 28 h 34"/>
                <a:gd name="T8" fmla="*/ 64 w 73"/>
                <a:gd name="T9" fmla="*/ 20 h 34"/>
                <a:gd name="T10" fmla="*/ 40 w 73"/>
                <a:gd name="T11" fmla="*/ 0 h 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3"/>
                <a:gd name="T19" fmla="*/ 0 h 34"/>
                <a:gd name="T20" fmla="*/ 73 w 73"/>
                <a:gd name="T21" fmla="*/ 34 h 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3" h="34">
                  <a:moveTo>
                    <a:pt x="40" y="0"/>
                  </a:moveTo>
                  <a:cubicBezTo>
                    <a:pt x="30" y="6"/>
                    <a:pt x="20" y="10"/>
                    <a:pt x="10" y="16"/>
                  </a:cubicBezTo>
                  <a:cubicBezTo>
                    <a:pt x="0" y="31"/>
                    <a:pt x="13" y="30"/>
                    <a:pt x="24" y="34"/>
                  </a:cubicBezTo>
                  <a:cubicBezTo>
                    <a:pt x="44" y="31"/>
                    <a:pt x="35" y="34"/>
                    <a:pt x="52" y="28"/>
                  </a:cubicBezTo>
                  <a:cubicBezTo>
                    <a:pt x="57" y="26"/>
                    <a:pt x="64" y="20"/>
                    <a:pt x="64" y="20"/>
                  </a:cubicBezTo>
                  <a:cubicBezTo>
                    <a:pt x="73" y="7"/>
                    <a:pt x="48" y="8"/>
                    <a:pt x="40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191" name="Freeform 18"/>
            <p:cNvSpPr>
              <a:spLocks noChangeArrowheads="1"/>
            </p:cNvSpPr>
            <p:nvPr/>
          </p:nvSpPr>
          <p:spPr bwMode="auto">
            <a:xfrm>
              <a:off x="1150" y="73"/>
              <a:ext cx="74" cy="32"/>
            </a:xfrm>
            <a:custGeom>
              <a:avLst/>
              <a:gdLst>
                <a:gd name="T0" fmla="*/ 58 w 85"/>
                <a:gd name="T1" fmla="*/ 10 h 45"/>
                <a:gd name="T2" fmla="*/ 28 w 85"/>
                <a:gd name="T3" fmla="*/ 4 h 45"/>
                <a:gd name="T4" fmla="*/ 0 w 85"/>
                <a:gd name="T5" fmla="*/ 18 h 45"/>
                <a:gd name="T6" fmla="*/ 40 w 85"/>
                <a:gd name="T7" fmla="*/ 32 h 45"/>
                <a:gd name="T8" fmla="*/ 64 w 85"/>
                <a:gd name="T9" fmla="*/ 40 h 45"/>
                <a:gd name="T10" fmla="*/ 84 w 85"/>
                <a:gd name="T11" fmla="*/ 18 h 45"/>
                <a:gd name="T12" fmla="*/ 82 w 85"/>
                <a:gd name="T13" fmla="*/ 6 h 45"/>
                <a:gd name="T14" fmla="*/ 64 w 85"/>
                <a:gd name="T15" fmla="*/ 0 h 45"/>
                <a:gd name="T16" fmla="*/ 58 w 85"/>
                <a:gd name="T17" fmla="*/ 10 h 4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85"/>
                <a:gd name="T28" fmla="*/ 0 h 45"/>
                <a:gd name="T29" fmla="*/ 85 w 85"/>
                <a:gd name="T30" fmla="*/ 45 h 4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85" h="45">
                  <a:moveTo>
                    <a:pt x="58" y="10"/>
                  </a:moveTo>
                  <a:cubicBezTo>
                    <a:pt x="39" y="16"/>
                    <a:pt x="45" y="10"/>
                    <a:pt x="28" y="4"/>
                  </a:cubicBezTo>
                  <a:cubicBezTo>
                    <a:pt x="7" y="6"/>
                    <a:pt x="5" y="2"/>
                    <a:pt x="0" y="18"/>
                  </a:cubicBezTo>
                  <a:cubicBezTo>
                    <a:pt x="5" y="34"/>
                    <a:pt x="26" y="31"/>
                    <a:pt x="40" y="32"/>
                  </a:cubicBezTo>
                  <a:cubicBezTo>
                    <a:pt x="50" y="42"/>
                    <a:pt x="49" y="45"/>
                    <a:pt x="64" y="40"/>
                  </a:cubicBezTo>
                  <a:cubicBezTo>
                    <a:pt x="69" y="32"/>
                    <a:pt x="77" y="25"/>
                    <a:pt x="84" y="18"/>
                  </a:cubicBezTo>
                  <a:cubicBezTo>
                    <a:pt x="83" y="14"/>
                    <a:pt x="85" y="9"/>
                    <a:pt x="82" y="6"/>
                  </a:cubicBezTo>
                  <a:cubicBezTo>
                    <a:pt x="78" y="1"/>
                    <a:pt x="64" y="0"/>
                    <a:pt x="64" y="0"/>
                  </a:cubicBezTo>
                  <a:cubicBezTo>
                    <a:pt x="56" y="3"/>
                    <a:pt x="47" y="21"/>
                    <a:pt x="58" y="1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192" name="Freeform 19"/>
            <p:cNvSpPr>
              <a:spLocks noChangeArrowheads="1"/>
            </p:cNvSpPr>
            <p:nvPr/>
          </p:nvSpPr>
          <p:spPr bwMode="auto">
            <a:xfrm>
              <a:off x="1119" y="43"/>
              <a:ext cx="51" cy="22"/>
            </a:xfrm>
            <a:custGeom>
              <a:avLst/>
              <a:gdLst>
                <a:gd name="T0" fmla="*/ 16 w 58"/>
                <a:gd name="T1" fmla="*/ 4 h 31"/>
                <a:gd name="T2" fmla="*/ 0 w 58"/>
                <a:gd name="T3" fmla="*/ 18 h 31"/>
                <a:gd name="T4" fmla="*/ 20 w 58"/>
                <a:gd name="T5" fmla="*/ 28 h 31"/>
                <a:gd name="T6" fmla="*/ 28 w 58"/>
                <a:gd name="T7" fmla="*/ 20 h 31"/>
                <a:gd name="T8" fmla="*/ 52 w 58"/>
                <a:gd name="T9" fmla="*/ 12 h 31"/>
                <a:gd name="T10" fmla="*/ 44 w 58"/>
                <a:gd name="T11" fmla="*/ 0 h 31"/>
                <a:gd name="T12" fmla="*/ 16 w 58"/>
                <a:gd name="T13" fmla="*/ 4 h 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58"/>
                <a:gd name="T22" fmla="*/ 0 h 31"/>
                <a:gd name="T23" fmla="*/ 58 w 58"/>
                <a:gd name="T24" fmla="*/ 31 h 3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58" h="31">
                  <a:moveTo>
                    <a:pt x="16" y="4"/>
                  </a:moveTo>
                  <a:cubicBezTo>
                    <a:pt x="2" y="13"/>
                    <a:pt x="7" y="8"/>
                    <a:pt x="0" y="18"/>
                  </a:cubicBezTo>
                  <a:cubicBezTo>
                    <a:pt x="5" y="26"/>
                    <a:pt x="11" y="25"/>
                    <a:pt x="20" y="28"/>
                  </a:cubicBezTo>
                  <a:cubicBezTo>
                    <a:pt x="36" y="23"/>
                    <a:pt x="17" y="31"/>
                    <a:pt x="28" y="20"/>
                  </a:cubicBezTo>
                  <a:cubicBezTo>
                    <a:pt x="33" y="15"/>
                    <a:pt x="46" y="13"/>
                    <a:pt x="52" y="12"/>
                  </a:cubicBezTo>
                  <a:cubicBezTo>
                    <a:pt x="58" y="3"/>
                    <a:pt x="53" y="3"/>
                    <a:pt x="44" y="0"/>
                  </a:cubicBezTo>
                  <a:cubicBezTo>
                    <a:pt x="38" y="1"/>
                    <a:pt x="20" y="8"/>
                    <a:pt x="16" y="4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193" name="Freeform 20"/>
            <p:cNvSpPr>
              <a:spLocks noChangeArrowheads="1"/>
            </p:cNvSpPr>
            <p:nvPr/>
          </p:nvSpPr>
          <p:spPr bwMode="auto">
            <a:xfrm>
              <a:off x="1250" y="46"/>
              <a:ext cx="131" cy="72"/>
            </a:xfrm>
            <a:custGeom>
              <a:avLst/>
              <a:gdLst>
                <a:gd name="T0" fmla="*/ 38 w 152"/>
                <a:gd name="T1" fmla="*/ 0 h 102"/>
                <a:gd name="T2" fmla="*/ 14 w 152"/>
                <a:gd name="T3" fmla="*/ 6 h 102"/>
                <a:gd name="T4" fmla="*/ 4 w 152"/>
                <a:gd name="T5" fmla="*/ 38 h 102"/>
                <a:gd name="T6" fmla="*/ 12 w 152"/>
                <a:gd name="T7" fmla="*/ 56 h 102"/>
                <a:gd name="T8" fmla="*/ 0 w 152"/>
                <a:gd name="T9" fmla="*/ 72 h 102"/>
                <a:gd name="T10" fmla="*/ 56 w 152"/>
                <a:gd name="T11" fmla="*/ 86 h 102"/>
                <a:gd name="T12" fmla="*/ 82 w 152"/>
                <a:gd name="T13" fmla="*/ 92 h 102"/>
                <a:gd name="T14" fmla="*/ 152 w 152"/>
                <a:gd name="T15" fmla="*/ 86 h 102"/>
                <a:gd name="T16" fmla="*/ 76 w 152"/>
                <a:gd name="T17" fmla="*/ 70 h 102"/>
                <a:gd name="T18" fmla="*/ 54 w 152"/>
                <a:gd name="T19" fmla="*/ 62 h 102"/>
                <a:gd name="T20" fmla="*/ 44 w 152"/>
                <a:gd name="T21" fmla="*/ 52 h 102"/>
                <a:gd name="T22" fmla="*/ 50 w 152"/>
                <a:gd name="T23" fmla="*/ 34 h 102"/>
                <a:gd name="T24" fmla="*/ 38 w 152"/>
                <a:gd name="T25" fmla="*/ 0 h 10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52"/>
                <a:gd name="T40" fmla="*/ 0 h 102"/>
                <a:gd name="T41" fmla="*/ 152 w 152"/>
                <a:gd name="T42" fmla="*/ 102 h 10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52" h="102">
                  <a:moveTo>
                    <a:pt x="38" y="0"/>
                  </a:moveTo>
                  <a:cubicBezTo>
                    <a:pt x="22" y="5"/>
                    <a:pt x="30" y="3"/>
                    <a:pt x="14" y="6"/>
                  </a:cubicBezTo>
                  <a:cubicBezTo>
                    <a:pt x="18" y="22"/>
                    <a:pt x="22" y="32"/>
                    <a:pt x="4" y="38"/>
                  </a:cubicBezTo>
                  <a:cubicBezTo>
                    <a:pt x="1" y="47"/>
                    <a:pt x="7" y="49"/>
                    <a:pt x="12" y="56"/>
                  </a:cubicBezTo>
                  <a:cubicBezTo>
                    <a:pt x="10" y="65"/>
                    <a:pt x="9" y="69"/>
                    <a:pt x="0" y="72"/>
                  </a:cubicBezTo>
                  <a:cubicBezTo>
                    <a:pt x="5" y="88"/>
                    <a:pt x="45" y="85"/>
                    <a:pt x="56" y="86"/>
                  </a:cubicBezTo>
                  <a:cubicBezTo>
                    <a:pt x="72" y="97"/>
                    <a:pt x="63" y="95"/>
                    <a:pt x="82" y="92"/>
                  </a:cubicBezTo>
                  <a:cubicBezTo>
                    <a:pt x="86" y="92"/>
                    <a:pt x="147" y="102"/>
                    <a:pt x="152" y="86"/>
                  </a:cubicBezTo>
                  <a:cubicBezTo>
                    <a:pt x="123" y="66"/>
                    <a:pt x="128" y="72"/>
                    <a:pt x="76" y="70"/>
                  </a:cubicBezTo>
                  <a:cubicBezTo>
                    <a:pt x="62" y="56"/>
                    <a:pt x="81" y="73"/>
                    <a:pt x="54" y="62"/>
                  </a:cubicBezTo>
                  <a:cubicBezTo>
                    <a:pt x="50" y="60"/>
                    <a:pt x="48" y="55"/>
                    <a:pt x="44" y="52"/>
                  </a:cubicBezTo>
                  <a:cubicBezTo>
                    <a:pt x="41" y="43"/>
                    <a:pt x="42" y="39"/>
                    <a:pt x="50" y="34"/>
                  </a:cubicBezTo>
                  <a:cubicBezTo>
                    <a:pt x="52" y="27"/>
                    <a:pt x="42" y="9"/>
                    <a:pt x="38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194" name="Freeform 21"/>
            <p:cNvSpPr>
              <a:spLocks noChangeArrowheads="1"/>
            </p:cNvSpPr>
            <p:nvPr/>
          </p:nvSpPr>
          <p:spPr bwMode="auto">
            <a:xfrm>
              <a:off x="0" y="275"/>
              <a:ext cx="29" cy="14"/>
            </a:xfrm>
            <a:custGeom>
              <a:avLst/>
              <a:gdLst>
                <a:gd name="T0" fmla="*/ 34 w 34"/>
                <a:gd name="T1" fmla="*/ 0 h 20"/>
                <a:gd name="T2" fmla="*/ 24 w 34"/>
                <a:gd name="T3" fmla="*/ 20 h 20"/>
                <a:gd name="T4" fmla="*/ 4 w 34"/>
                <a:gd name="T5" fmla="*/ 18 h 20"/>
                <a:gd name="T6" fmla="*/ 4 w 34"/>
                <a:gd name="T7" fmla="*/ 6 h 20"/>
                <a:gd name="T8" fmla="*/ 34 w 34"/>
                <a:gd name="T9" fmla="*/ 0 h 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20"/>
                <a:gd name="T17" fmla="*/ 34 w 34"/>
                <a:gd name="T18" fmla="*/ 20 h 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20">
                  <a:moveTo>
                    <a:pt x="34" y="0"/>
                  </a:moveTo>
                  <a:cubicBezTo>
                    <a:pt x="32" y="10"/>
                    <a:pt x="34" y="17"/>
                    <a:pt x="24" y="20"/>
                  </a:cubicBezTo>
                  <a:cubicBezTo>
                    <a:pt x="17" y="19"/>
                    <a:pt x="10" y="20"/>
                    <a:pt x="4" y="18"/>
                  </a:cubicBezTo>
                  <a:cubicBezTo>
                    <a:pt x="0" y="17"/>
                    <a:pt x="2" y="7"/>
                    <a:pt x="4" y="6"/>
                  </a:cubicBezTo>
                  <a:cubicBezTo>
                    <a:pt x="12" y="0"/>
                    <a:pt x="24" y="0"/>
                    <a:pt x="34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195" name="Freeform 22"/>
            <p:cNvSpPr>
              <a:spLocks noChangeArrowheads="1"/>
            </p:cNvSpPr>
            <p:nvPr/>
          </p:nvSpPr>
          <p:spPr bwMode="auto">
            <a:xfrm>
              <a:off x="871" y="753"/>
              <a:ext cx="18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196" name="Freeform 23"/>
            <p:cNvSpPr>
              <a:spLocks noChangeArrowheads="1"/>
            </p:cNvSpPr>
            <p:nvPr/>
          </p:nvSpPr>
          <p:spPr bwMode="auto">
            <a:xfrm>
              <a:off x="874" y="776"/>
              <a:ext cx="19" cy="11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197" name="Freeform 24"/>
            <p:cNvSpPr>
              <a:spLocks noChangeArrowheads="1"/>
            </p:cNvSpPr>
            <p:nvPr/>
          </p:nvSpPr>
          <p:spPr bwMode="auto">
            <a:xfrm>
              <a:off x="1109" y="899"/>
              <a:ext cx="17" cy="12"/>
            </a:xfrm>
            <a:custGeom>
              <a:avLst/>
              <a:gdLst>
                <a:gd name="T0" fmla="*/ 3 w 21"/>
                <a:gd name="T1" fmla="*/ 0 h 16"/>
                <a:gd name="T2" fmla="*/ 13 w 21"/>
                <a:gd name="T3" fmla="*/ 16 h 16"/>
                <a:gd name="T4" fmla="*/ 3 w 21"/>
                <a:gd name="T5" fmla="*/ 0 h 16"/>
                <a:gd name="T6" fmla="*/ 0 60000 65536"/>
                <a:gd name="T7" fmla="*/ 0 60000 65536"/>
                <a:gd name="T8" fmla="*/ 0 60000 65536"/>
                <a:gd name="T9" fmla="*/ 0 w 21"/>
                <a:gd name="T10" fmla="*/ 0 h 16"/>
                <a:gd name="T11" fmla="*/ 21 w 21"/>
                <a:gd name="T12" fmla="*/ 16 h 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" h="16">
                  <a:moveTo>
                    <a:pt x="3" y="0"/>
                  </a:moveTo>
                  <a:cubicBezTo>
                    <a:pt x="0" y="9"/>
                    <a:pt x="6" y="11"/>
                    <a:pt x="13" y="16"/>
                  </a:cubicBezTo>
                  <a:cubicBezTo>
                    <a:pt x="21" y="4"/>
                    <a:pt x="16" y="2"/>
                    <a:pt x="3" y="0"/>
                  </a:cubicBezTo>
                  <a:close/>
                </a:path>
              </a:pathLst>
            </a:custGeom>
            <a:solidFill>
              <a:srgbClr val="666699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198" name="Freeform 25"/>
            <p:cNvSpPr>
              <a:spLocks noChangeArrowheads="1"/>
            </p:cNvSpPr>
            <p:nvPr/>
          </p:nvSpPr>
          <p:spPr bwMode="auto">
            <a:xfrm>
              <a:off x="1251" y="447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199" name="Freeform 26"/>
            <p:cNvSpPr>
              <a:spLocks noChangeArrowheads="1"/>
            </p:cNvSpPr>
            <p:nvPr/>
          </p:nvSpPr>
          <p:spPr bwMode="auto">
            <a:xfrm>
              <a:off x="1136" y="255"/>
              <a:ext cx="44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00" name="Freeform 27"/>
            <p:cNvSpPr>
              <a:spLocks noChangeArrowheads="1"/>
            </p:cNvSpPr>
            <p:nvPr/>
          </p:nvSpPr>
          <p:spPr bwMode="auto">
            <a:xfrm>
              <a:off x="1211" y="88"/>
              <a:ext cx="45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01" name="Freeform 28"/>
            <p:cNvSpPr>
              <a:spLocks noChangeArrowheads="1"/>
            </p:cNvSpPr>
            <p:nvPr/>
          </p:nvSpPr>
          <p:spPr bwMode="auto">
            <a:xfrm>
              <a:off x="1284" y="189"/>
              <a:ext cx="43" cy="17"/>
            </a:xfrm>
            <a:custGeom>
              <a:avLst/>
              <a:gdLst>
                <a:gd name="T0" fmla="*/ 13 w 51"/>
                <a:gd name="T1" fmla="*/ 0 h 24"/>
                <a:gd name="T2" fmla="*/ 7 w 51"/>
                <a:gd name="T3" fmla="*/ 18 h 24"/>
                <a:gd name="T4" fmla="*/ 27 w 51"/>
                <a:gd name="T5" fmla="*/ 24 h 24"/>
                <a:gd name="T6" fmla="*/ 33 w 51"/>
                <a:gd name="T7" fmla="*/ 4 h 24"/>
                <a:gd name="T8" fmla="*/ 13 w 51"/>
                <a:gd name="T9" fmla="*/ 0 h 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1"/>
                <a:gd name="T16" fmla="*/ 0 h 24"/>
                <a:gd name="T17" fmla="*/ 51 w 51"/>
                <a:gd name="T18" fmla="*/ 24 h 2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1" h="24">
                  <a:moveTo>
                    <a:pt x="13" y="0"/>
                  </a:moveTo>
                  <a:cubicBezTo>
                    <a:pt x="12" y="2"/>
                    <a:pt x="0" y="12"/>
                    <a:pt x="7" y="18"/>
                  </a:cubicBezTo>
                  <a:cubicBezTo>
                    <a:pt x="12" y="22"/>
                    <a:pt x="27" y="24"/>
                    <a:pt x="27" y="24"/>
                  </a:cubicBezTo>
                  <a:cubicBezTo>
                    <a:pt x="44" y="22"/>
                    <a:pt x="51" y="16"/>
                    <a:pt x="33" y="4"/>
                  </a:cubicBezTo>
                  <a:cubicBezTo>
                    <a:pt x="29" y="1"/>
                    <a:pt x="14" y="0"/>
                    <a:pt x="13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02" name="Freeform 29"/>
            <p:cNvSpPr>
              <a:spLocks noChangeArrowheads="1"/>
            </p:cNvSpPr>
            <p:nvPr/>
          </p:nvSpPr>
          <p:spPr bwMode="auto">
            <a:xfrm>
              <a:off x="1302" y="0"/>
              <a:ext cx="801" cy="323"/>
            </a:xfrm>
            <a:custGeom>
              <a:avLst/>
              <a:gdLst>
                <a:gd name="T0" fmla="*/ 28 w 929"/>
                <a:gd name="T1" fmla="*/ 56 h 462"/>
                <a:gd name="T2" fmla="*/ 6 w 929"/>
                <a:gd name="T3" fmla="*/ 92 h 462"/>
                <a:gd name="T4" fmla="*/ 36 w 929"/>
                <a:gd name="T5" fmla="*/ 100 h 462"/>
                <a:gd name="T6" fmla="*/ 16 w 929"/>
                <a:gd name="T7" fmla="*/ 116 h 462"/>
                <a:gd name="T8" fmla="*/ 104 w 929"/>
                <a:gd name="T9" fmla="*/ 136 h 462"/>
                <a:gd name="T10" fmla="*/ 142 w 929"/>
                <a:gd name="T11" fmla="*/ 130 h 462"/>
                <a:gd name="T12" fmla="*/ 250 w 929"/>
                <a:gd name="T13" fmla="*/ 78 h 462"/>
                <a:gd name="T14" fmla="*/ 300 w 929"/>
                <a:gd name="T15" fmla="*/ 66 h 462"/>
                <a:gd name="T16" fmla="*/ 324 w 929"/>
                <a:gd name="T17" fmla="*/ 80 h 462"/>
                <a:gd name="T18" fmla="*/ 272 w 929"/>
                <a:gd name="T19" fmla="*/ 88 h 462"/>
                <a:gd name="T20" fmla="*/ 242 w 929"/>
                <a:gd name="T21" fmla="*/ 112 h 462"/>
                <a:gd name="T22" fmla="*/ 254 w 929"/>
                <a:gd name="T23" fmla="*/ 120 h 462"/>
                <a:gd name="T24" fmla="*/ 260 w 929"/>
                <a:gd name="T25" fmla="*/ 158 h 462"/>
                <a:gd name="T26" fmla="*/ 350 w 929"/>
                <a:gd name="T27" fmla="*/ 192 h 462"/>
                <a:gd name="T28" fmla="*/ 336 w 929"/>
                <a:gd name="T29" fmla="*/ 210 h 462"/>
                <a:gd name="T30" fmla="*/ 368 w 929"/>
                <a:gd name="T31" fmla="*/ 246 h 462"/>
                <a:gd name="T32" fmla="*/ 348 w 929"/>
                <a:gd name="T33" fmla="*/ 266 h 462"/>
                <a:gd name="T34" fmla="*/ 324 w 929"/>
                <a:gd name="T35" fmla="*/ 294 h 462"/>
                <a:gd name="T36" fmla="*/ 294 w 929"/>
                <a:gd name="T37" fmla="*/ 324 h 462"/>
                <a:gd name="T38" fmla="*/ 292 w 929"/>
                <a:gd name="T39" fmla="*/ 420 h 462"/>
                <a:gd name="T40" fmla="*/ 332 w 929"/>
                <a:gd name="T41" fmla="*/ 446 h 462"/>
                <a:gd name="T42" fmla="*/ 388 w 929"/>
                <a:gd name="T43" fmla="*/ 448 h 462"/>
                <a:gd name="T44" fmla="*/ 412 w 929"/>
                <a:gd name="T45" fmla="*/ 422 h 462"/>
                <a:gd name="T46" fmla="*/ 506 w 929"/>
                <a:gd name="T47" fmla="*/ 356 h 462"/>
                <a:gd name="T48" fmla="*/ 572 w 929"/>
                <a:gd name="T49" fmla="*/ 334 h 462"/>
                <a:gd name="T50" fmla="*/ 646 w 929"/>
                <a:gd name="T51" fmla="*/ 308 h 462"/>
                <a:gd name="T52" fmla="*/ 720 w 929"/>
                <a:gd name="T53" fmla="*/ 290 h 462"/>
                <a:gd name="T54" fmla="*/ 762 w 929"/>
                <a:gd name="T55" fmla="*/ 260 h 462"/>
                <a:gd name="T56" fmla="*/ 800 w 929"/>
                <a:gd name="T57" fmla="*/ 200 h 462"/>
                <a:gd name="T58" fmla="*/ 802 w 929"/>
                <a:gd name="T59" fmla="*/ 154 h 462"/>
                <a:gd name="T60" fmla="*/ 802 w 929"/>
                <a:gd name="T61" fmla="*/ 124 h 462"/>
                <a:gd name="T62" fmla="*/ 832 w 929"/>
                <a:gd name="T63" fmla="*/ 90 h 462"/>
                <a:gd name="T64" fmla="*/ 876 w 929"/>
                <a:gd name="T65" fmla="*/ 94 h 462"/>
                <a:gd name="T66" fmla="*/ 922 w 929"/>
                <a:gd name="T67" fmla="*/ 52 h 462"/>
                <a:gd name="T68" fmla="*/ 888 w 929"/>
                <a:gd name="T69" fmla="*/ 56 h 462"/>
                <a:gd name="T70" fmla="*/ 848 w 929"/>
                <a:gd name="T71" fmla="*/ 46 h 462"/>
                <a:gd name="T72" fmla="*/ 794 w 929"/>
                <a:gd name="T73" fmla="*/ 22 h 462"/>
                <a:gd name="T74" fmla="*/ 642 w 929"/>
                <a:gd name="T75" fmla="*/ 26 h 462"/>
                <a:gd name="T76" fmla="*/ 584 w 929"/>
                <a:gd name="T77" fmla="*/ 38 h 462"/>
                <a:gd name="T78" fmla="*/ 556 w 929"/>
                <a:gd name="T79" fmla="*/ 38 h 462"/>
                <a:gd name="T80" fmla="*/ 516 w 929"/>
                <a:gd name="T81" fmla="*/ 54 h 462"/>
                <a:gd name="T82" fmla="*/ 478 w 929"/>
                <a:gd name="T83" fmla="*/ 30 h 462"/>
                <a:gd name="T84" fmla="*/ 432 w 929"/>
                <a:gd name="T85" fmla="*/ 40 h 462"/>
                <a:gd name="T86" fmla="*/ 366 w 929"/>
                <a:gd name="T87" fmla="*/ 52 h 462"/>
                <a:gd name="T88" fmla="*/ 410 w 929"/>
                <a:gd name="T89" fmla="*/ 38 h 462"/>
                <a:gd name="T90" fmla="*/ 352 w 929"/>
                <a:gd name="T91" fmla="*/ 8 h 462"/>
                <a:gd name="T92" fmla="*/ 334 w 929"/>
                <a:gd name="T93" fmla="*/ 2 h 462"/>
                <a:gd name="T94" fmla="*/ 314 w 929"/>
                <a:gd name="T95" fmla="*/ 8 h 462"/>
                <a:gd name="T96" fmla="*/ 240 w 929"/>
                <a:gd name="T97" fmla="*/ 16 h 462"/>
                <a:gd name="T98" fmla="*/ 160 w 929"/>
                <a:gd name="T99" fmla="*/ 28 h 462"/>
                <a:gd name="T100" fmla="*/ 108 w 929"/>
                <a:gd name="T101" fmla="*/ 26 h 462"/>
                <a:gd name="T102" fmla="*/ 114 w 929"/>
                <a:gd name="T103" fmla="*/ 68 h 462"/>
                <a:gd name="T104" fmla="*/ 104 w 929"/>
                <a:gd name="T105" fmla="*/ 52 h 462"/>
                <a:gd name="T106" fmla="*/ 60 w 929"/>
                <a:gd name="T107" fmla="*/ 42 h 46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929"/>
                <a:gd name="T163" fmla="*/ 0 h 462"/>
                <a:gd name="T164" fmla="*/ 929 w 929"/>
                <a:gd name="T165" fmla="*/ 462 h 462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929" h="462">
                  <a:moveTo>
                    <a:pt x="60" y="42"/>
                  </a:moveTo>
                  <a:cubicBezTo>
                    <a:pt x="40" y="45"/>
                    <a:pt x="42" y="46"/>
                    <a:pt x="28" y="56"/>
                  </a:cubicBezTo>
                  <a:cubicBezTo>
                    <a:pt x="26" y="74"/>
                    <a:pt x="27" y="75"/>
                    <a:pt x="10" y="78"/>
                  </a:cubicBezTo>
                  <a:cubicBezTo>
                    <a:pt x="4" y="82"/>
                    <a:pt x="0" y="82"/>
                    <a:pt x="6" y="92"/>
                  </a:cubicBezTo>
                  <a:cubicBezTo>
                    <a:pt x="10" y="98"/>
                    <a:pt x="21" y="96"/>
                    <a:pt x="28" y="98"/>
                  </a:cubicBezTo>
                  <a:cubicBezTo>
                    <a:pt x="31" y="99"/>
                    <a:pt x="36" y="100"/>
                    <a:pt x="36" y="100"/>
                  </a:cubicBezTo>
                  <a:cubicBezTo>
                    <a:pt x="47" y="99"/>
                    <a:pt x="69" y="97"/>
                    <a:pt x="50" y="110"/>
                  </a:cubicBezTo>
                  <a:cubicBezTo>
                    <a:pt x="37" y="108"/>
                    <a:pt x="24" y="104"/>
                    <a:pt x="16" y="116"/>
                  </a:cubicBezTo>
                  <a:cubicBezTo>
                    <a:pt x="24" y="141"/>
                    <a:pt x="68" y="125"/>
                    <a:pt x="94" y="126"/>
                  </a:cubicBezTo>
                  <a:cubicBezTo>
                    <a:pt x="98" y="129"/>
                    <a:pt x="100" y="134"/>
                    <a:pt x="104" y="136"/>
                  </a:cubicBezTo>
                  <a:cubicBezTo>
                    <a:pt x="108" y="138"/>
                    <a:pt x="116" y="140"/>
                    <a:pt x="116" y="140"/>
                  </a:cubicBezTo>
                  <a:cubicBezTo>
                    <a:pt x="129" y="138"/>
                    <a:pt x="133" y="139"/>
                    <a:pt x="142" y="130"/>
                  </a:cubicBezTo>
                  <a:cubicBezTo>
                    <a:pt x="151" y="104"/>
                    <a:pt x="179" y="110"/>
                    <a:pt x="202" y="102"/>
                  </a:cubicBezTo>
                  <a:cubicBezTo>
                    <a:pt x="219" y="96"/>
                    <a:pt x="233" y="84"/>
                    <a:pt x="250" y="78"/>
                  </a:cubicBezTo>
                  <a:cubicBezTo>
                    <a:pt x="260" y="75"/>
                    <a:pt x="269" y="74"/>
                    <a:pt x="280" y="72"/>
                  </a:cubicBezTo>
                  <a:cubicBezTo>
                    <a:pt x="287" y="71"/>
                    <a:pt x="300" y="66"/>
                    <a:pt x="300" y="66"/>
                  </a:cubicBezTo>
                  <a:cubicBezTo>
                    <a:pt x="311" y="49"/>
                    <a:pt x="336" y="54"/>
                    <a:pt x="354" y="60"/>
                  </a:cubicBezTo>
                  <a:cubicBezTo>
                    <a:pt x="367" y="79"/>
                    <a:pt x="335" y="79"/>
                    <a:pt x="324" y="80"/>
                  </a:cubicBezTo>
                  <a:cubicBezTo>
                    <a:pt x="312" y="83"/>
                    <a:pt x="306" y="93"/>
                    <a:pt x="292" y="96"/>
                  </a:cubicBezTo>
                  <a:cubicBezTo>
                    <a:pt x="284" y="94"/>
                    <a:pt x="279" y="90"/>
                    <a:pt x="272" y="88"/>
                  </a:cubicBezTo>
                  <a:cubicBezTo>
                    <a:pt x="253" y="91"/>
                    <a:pt x="232" y="96"/>
                    <a:pt x="214" y="102"/>
                  </a:cubicBezTo>
                  <a:cubicBezTo>
                    <a:pt x="223" y="108"/>
                    <a:pt x="231" y="109"/>
                    <a:pt x="242" y="112"/>
                  </a:cubicBezTo>
                  <a:cubicBezTo>
                    <a:pt x="245" y="113"/>
                    <a:pt x="250" y="114"/>
                    <a:pt x="250" y="114"/>
                  </a:cubicBezTo>
                  <a:cubicBezTo>
                    <a:pt x="251" y="116"/>
                    <a:pt x="255" y="118"/>
                    <a:pt x="254" y="120"/>
                  </a:cubicBezTo>
                  <a:cubicBezTo>
                    <a:pt x="252" y="124"/>
                    <a:pt x="242" y="128"/>
                    <a:pt x="242" y="128"/>
                  </a:cubicBezTo>
                  <a:cubicBezTo>
                    <a:pt x="233" y="141"/>
                    <a:pt x="247" y="154"/>
                    <a:pt x="260" y="158"/>
                  </a:cubicBezTo>
                  <a:cubicBezTo>
                    <a:pt x="282" y="155"/>
                    <a:pt x="295" y="151"/>
                    <a:pt x="318" y="150"/>
                  </a:cubicBezTo>
                  <a:cubicBezTo>
                    <a:pt x="334" y="155"/>
                    <a:pt x="345" y="176"/>
                    <a:pt x="350" y="192"/>
                  </a:cubicBezTo>
                  <a:cubicBezTo>
                    <a:pt x="349" y="195"/>
                    <a:pt x="350" y="199"/>
                    <a:pt x="348" y="202"/>
                  </a:cubicBezTo>
                  <a:cubicBezTo>
                    <a:pt x="345" y="206"/>
                    <a:pt x="336" y="210"/>
                    <a:pt x="336" y="210"/>
                  </a:cubicBezTo>
                  <a:cubicBezTo>
                    <a:pt x="327" y="224"/>
                    <a:pt x="332" y="235"/>
                    <a:pt x="348" y="240"/>
                  </a:cubicBezTo>
                  <a:cubicBezTo>
                    <a:pt x="358" y="237"/>
                    <a:pt x="362" y="237"/>
                    <a:pt x="368" y="246"/>
                  </a:cubicBezTo>
                  <a:cubicBezTo>
                    <a:pt x="360" y="252"/>
                    <a:pt x="346" y="246"/>
                    <a:pt x="338" y="252"/>
                  </a:cubicBezTo>
                  <a:cubicBezTo>
                    <a:pt x="326" y="260"/>
                    <a:pt x="346" y="265"/>
                    <a:pt x="348" y="266"/>
                  </a:cubicBezTo>
                  <a:cubicBezTo>
                    <a:pt x="352" y="278"/>
                    <a:pt x="347" y="279"/>
                    <a:pt x="336" y="286"/>
                  </a:cubicBezTo>
                  <a:cubicBezTo>
                    <a:pt x="332" y="289"/>
                    <a:pt x="324" y="294"/>
                    <a:pt x="324" y="294"/>
                  </a:cubicBezTo>
                  <a:cubicBezTo>
                    <a:pt x="315" y="308"/>
                    <a:pt x="320" y="303"/>
                    <a:pt x="310" y="310"/>
                  </a:cubicBezTo>
                  <a:cubicBezTo>
                    <a:pt x="306" y="316"/>
                    <a:pt x="294" y="324"/>
                    <a:pt x="294" y="324"/>
                  </a:cubicBezTo>
                  <a:cubicBezTo>
                    <a:pt x="285" y="338"/>
                    <a:pt x="288" y="331"/>
                    <a:pt x="284" y="342"/>
                  </a:cubicBezTo>
                  <a:cubicBezTo>
                    <a:pt x="285" y="374"/>
                    <a:pt x="283" y="393"/>
                    <a:pt x="292" y="420"/>
                  </a:cubicBezTo>
                  <a:cubicBezTo>
                    <a:pt x="295" y="429"/>
                    <a:pt x="307" y="435"/>
                    <a:pt x="314" y="440"/>
                  </a:cubicBezTo>
                  <a:cubicBezTo>
                    <a:pt x="319" y="444"/>
                    <a:pt x="332" y="446"/>
                    <a:pt x="332" y="446"/>
                  </a:cubicBezTo>
                  <a:cubicBezTo>
                    <a:pt x="340" y="457"/>
                    <a:pt x="345" y="459"/>
                    <a:pt x="358" y="462"/>
                  </a:cubicBezTo>
                  <a:cubicBezTo>
                    <a:pt x="376" y="459"/>
                    <a:pt x="375" y="457"/>
                    <a:pt x="388" y="448"/>
                  </a:cubicBezTo>
                  <a:cubicBezTo>
                    <a:pt x="390" y="441"/>
                    <a:pt x="394" y="435"/>
                    <a:pt x="400" y="430"/>
                  </a:cubicBezTo>
                  <a:cubicBezTo>
                    <a:pt x="404" y="427"/>
                    <a:pt x="412" y="422"/>
                    <a:pt x="412" y="422"/>
                  </a:cubicBezTo>
                  <a:cubicBezTo>
                    <a:pt x="417" y="415"/>
                    <a:pt x="451" y="367"/>
                    <a:pt x="458" y="364"/>
                  </a:cubicBezTo>
                  <a:cubicBezTo>
                    <a:pt x="475" y="356"/>
                    <a:pt x="486" y="357"/>
                    <a:pt x="506" y="356"/>
                  </a:cubicBezTo>
                  <a:cubicBezTo>
                    <a:pt x="525" y="350"/>
                    <a:pt x="533" y="342"/>
                    <a:pt x="554" y="340"/>
                  </a:cubicBezTo>
                  <a:cubicBezTo>
                    <a:pt x="560" y="338"/>
                    <a:pt x="566" y="336"/>
                    <a:pt x="572" y="334"/>
                  </a:cubicBezTo>
                  <a:cubicBezTo>
                    <a:pt x="576" y="333"/>
                    <a:pt x="584" y="330"/>
                    <a:pt x="584" y="330"/>
                  </a:cubicBezTo>
                  <a:cubicBezTo>
                    <a:pt x="603" y="311"/>
                    <a:pt x="618" y="310"/>
                    <a:pt x="646" y="308"/>
                  </a:cubicBezTo>
                  <a:cubicBezTo>
                    <a:pt x="665" y="304"/>
                    <a:pt x="684" y="303"/>
                    <a:pt x="704" y="302"/>
                  </a:cubicBezTo>
                  <a:cubicBezTo>
                    <a:pt x="712" y="299"/>
                    <a:pt x="712" y="293"/>
                    <a:pt x="720" y="290"/>
                  </a:cubicBezTo>
                  <a:cubicBezTo>
                    <a:pt x="732" y="285"/>
                    <a:pt x="743" y="285"/>
                    <a:pt x="754" y="278"/>
                  </a:cubicBezTo>
                  <a:cubicBezTo>
                    <a:pt x="756" y="271"/>
                    <a:pt x="760" y="267"/>
                    <a:pt x="762" y="260"/>
                  </a:cubicBezTo>
                  <a:cubicBezTo>
                    <a:pt x="763" y="247"/>
                    <a:pt x="762" y="233"/>
                    <a:pt x="764" y="220"/>
                  </a:cubicBezTo>
                  <a:cubicBezTo>
                    <a:pt x="764" y="219"/>
                    <a:pt x="794" y="204"/>
                    <a:pt x="800" y="200"/>
                  </a:cubicBezTo>
                  <a:cubicBezTo>
                    <a:pt x="807" y="189"/>
                    <a:pt x="808" y="186"/>
                    <a:pt x="820" y="182"/>
                  </a:cubicBezTo>
                  <a:cubicBezTo>
                    <a:pt x="825" y="166"/>
                    <a:pt x="814" y="162"/>
                    <a:pt x="802" y="154"/>
                  </a:cubicBezTo>
                  <a:cubicBezTo>
                    <a:pt x="797" y="151"/>
                    <a:pt x="790" y="142"/>
                    <a:pt x="790" y="142"/>
                  </a:cubicBezTo>
                  <a:cubicBezTo>
                    <a:pt x="786" y="131"/>
                    <a:pt x="792" y="127"/>
                    <a:pt x="802" y="124"/>
                  </a:cubicBezTo>
                  <a:cubicBezTo>
                    <a:pt x="810" y="116"/>
                    <a:pt x="813" y="98"/>
                    <a:pt x="820" y="94"/>
                  </a:cubicBezTo>
                  <a:cubicBezTo>
                    <a:pt x="824" y="92"/>
                    <a:pt x="832" y="90"/>
                    <a:pt x="832" y="90"/>
                  </a:cubicBezTo>
                  <a:cubicBezTo>
                    <a:pt x="844" y="92"/>
                    <a:pt x="848" y="92"/>
                    <a:pt x="856" y="100"/>
                  </a:cubicBezTo>
                  <a:cubicBezTo>
                    <a:pt x="863" y="98"/>
                    <a:pt x="876" y="94"/>
                    <a:pt x="876" y="94"/>
                  </a:cubicBezTo>
                  <a:cubicBezTo>
                    <a:pt x="889" y="81"/>
                    <a:pt x="906" y="77"/>
                    <a:pt x="924" y="74"/>
                  </a:cubicBezTo>
                  <a:cubicBezTo>
                    <a:pt x="929" y="67"/>
                    <a:pt x="929" y="58"/>
                    <a:pt x="922" y="52"/>
                  </a:cubicBezTo>
                  <a:cubicBezTo>
                    <a:pt x="918" y="49"/>
                    <a:pt x="910" y="44"/>
                    <a:pt x="910" y="44"/>
                  </a:cubicBezTo>
                  <a:cubicBezTo>
                    <a:pt x="894" y="47"/>
                    <a:pt x="899" y="49"/>
                    <a:pt x="888" y="56"/>
                  </a:cubicBezTo>
                  <a:cubicBezTo>
                    <a:pt x="884" y="58"/>
                    <a:pt x="876" y="60"/>
                    <a:pt x="876" y="60"/>
                  </a:cubicBezTo>
                  <a:cubicBezTo>
                    <a:pt x="853" y="59"/>
                    <a:pt x="810" y="59"/>
                    <a:pt x="848" y="46"/>
                  </a:cubicBezTo>
                  <a:cubicBezTo>
                    <a:pt x="844" y="33"/>
                    <a:pt x="831" y="37"/>
                    <a:pt x="818" y="36"/>
                  </a:cubicBezTo>
                  <a:cubicBezTo>
                    <a:pt x="809" y="33"/>
                    <a:pt x="802" y="27"/>
                    <a:pt x="794" y="22"/>
                  </a:cubicBezTo>
                  <a:cubicBezTo>
                    <a:pt x="790" y="20"/>
                    <a:pt x="782" y="18"/>
                    <a:pt x="782" y="18"/>
                  </a:cubicBezTo>
                  <a:cubicBezTo>
                    <a:pt x="727" y="19"/>
                    <a:pt x="688" y="11"/>
                    <a:pt x="642" y="26"/>
                  </a:cubicBezTo>
                  <a:cubicBezTo>
                    <a:pt x="635" y="16"/>
                    <a:pt x="632" y="18"/>
                    <a:pt x="620" y="20"/>
                  </a:cubicBezTo>
                  <a:cubicBezTo>
                    <a:pt x="611" y="34"/>
                    <a:pt x="600" y="36"/>
                    <a:pt x="584" y="38"/>
                  </a:cubicBezTo>
                  <a:cubicBezTo>
                    <a:pt x="575" y="44"/>
                    <a:pt x="581" y="46"/>
                    <a:pt x="578" y="56"/>
                  </a:cubicBezTo>
                  <a:cubicBezTo>
                    <a:pt x="572" y="47"/>
                    <a:pt x="566" y="41"/>
                    <a:pt x="556" y="38"/>
                  </a:cubicBezTo>
                  <a:cubicBezTo>
                    <a:pt x="553" y="38"/>
                    <a:pt x="539" y="39"/>
                    <a:pt x="534" y="42"/>
                  </a:cubicBezTo>
                  <a:cubicBezTo>
                    <a:pt x="528" y="46"/>
                    <a:pt x="516" y="54"/>
                    <a:pt x="516" y="54"/>
                  </a:cubicBezTo>
                  <a:cubicBezTo>
                    <a:pt x="507" y="52"/>
                    <a:pt x="503" y="51"/>
                    <a:pt x="500" y="42"/>
                  </a:cubicBezTo>
                  <a:cubicBezTo>
                    <a:pt x="505" y="28"/>
                    <a:pt x="488" y="31"/>
                    <a:pt x="478" y="30"/>
                  </a:cubicBezTo>
                  <a:cubicBezTo>
                    <a:pt x="469" y="33"/>
                    <a:pt x="473" y="37"/>
                    <a:pt x="464" y="40"/>
                  </a:cubicBezTo>
                  <a:cubicBezTo>
                    <a:pt x="447" y="34"/>
                    <a:pt x="451" y="27"/>
                    <a:pt x="432" y="40"/>
                  </a:cubicBezTo>
                  <a:cubicBezTo>
                    <a:pt x="427" y="54"/>
                    <a:pt x="427" y="52"/>
                    <a:pt x="410" y="50"/>
                  </a:cubicBezTo>
                  <a:cubicBezTo>
                    <a:pt x="391" y="52"/>
                    <a:pt x="385" y="54"/>
                    <a:pt x="366" y="52"/>
                  </a:cubicBezTo>
                  <a:cubicBezTo>
                    <a:pt x="357" y="49"/>
                    <a:pt x="356" y="46"/>
                    <a:pt x="364" y="40"/>
                  </a:cubicBezTo>
                  <a:cubicBezTo>
                    <a:pt x="380" y="42"/>
                    <a:pt x="395" y="43"/>
                    <a:pt x="410" y="38"/>
                  </a:cubicBezTo>
                  <a:cubicBezTo>
                    <a:pt x="426" y="15"/>
                    <a:pt x="386" y="21"/>
                    <a:pt x="370" y="20"/>
                  </a:cubicBezTo>
                  <a:cubicBezTo>
                    <a:pt x="364" y="16"/>
                    <a:pt x="358" y="12"/>
                    <a:pt x="352" y="8"/>
                  </a:cubicBezTo>
                  <a:cubicBezTo>
                    <a:pt x="348" y="5"/>
                    <a:pt x="340" y="0"/>
                    <a:pt x="340" y="0"/>
                  </a:cubicBezTo>
                  <a:cubicBezTo>
                    <a:pt x="338" y="1"/>
                    <a:pt x="336" y="1"/>
                    <a:pt x="334" y="2"/>
                  </a:cubicBezTo>
                  <a:cubicBezTo>
                    <a:pt x="331" y="3"/>
                    <a:pt x="329" y="3"/>
                    <a:pt x="326" y="4"/>
                  </a:cubicBezTo>
                  <a:cubicBezTo>
                    <a:pt x="322" y="5"/>
                    <a:pt x="314" y="8"/>
                    <a:pt x="314" y="8"/>
                  </a:cubicBezTo>
                  <a:cubicBezTo>
                    <a:pt x="305" y="22"/>
                    <a:pt x="288" y="6"/>
                    <a:pt x="276" y="2"/>
                  </a:cubicBezTo>
                  <a:cubicBezTo>
                    <a:pt x="270" y="3"/>
                    <a:pt x="241" y="16"/>
                    <a:pt x="240" y="16"/>
                  </a:cubicBezTo>
                  <a:cubicBezTo>
                    <a:pt x="226" y="17"/>
                    <a:pt x="212" y="17"/>
                    <a:pt x="198" y="18"/>
                  </a:cubicBezTo>
                  <a:cubicBezTo>
                    <a:pt x="183" y="19"/>
                    <a:pt x="172" y="20"/>
                    <a:pt x="160" y="28"/>
                  </a:cubicBezTo>
                  <a:cubicBezTo>
                    <a:pt x="146" y="26"/>
                    <a:pt x="141" y="27"/>
                    <a:pt x="130" y="20"/>
                  </a:cubicBezTo>
                  <a:cubicBezTo>
                    <a:pt x="123" y="22"/>
                    <a:pt x="115" y="24"/>
                    <a:pt x="108" y="26"/>
                  </a:cubicBezTo>
                  <a:cubicBezTo>
                    <a:pt x="102" y="35"/>
                    <a:pt x="113" y="41"/>
                    <a:pt x="122" y="44"/>
                  </a:cubicBezTo>
                  <a:cubicBezTo>
                    <a:pt x="125" y="52"/>
                    <a:pt x="114" y="68"/>
                    <a:pt x="114" y="68"/>
                  </a:cubicBezTo>
                  <a:cubicBezTo>
                    <a:pt x="112" y="79"/>
                    <a:pt x="111" y="82"/>
                    <a:pt x="100" y="78"/>
                  </a:cubicBezTo>
                  <a:cubicBezTo>
                    <a:pt x="93" y="67"/>
                    <a:pt x="100" y="63"/>
                    <a:pt x="104" y="52"/>
                  </a:cubicBezTo>
                  <a:cubicBezTo>
                    <a:pt x="96" y="44"/>
                    <a:pt x="91" y="36"/>
                    <a:pt x="80" y="32"/>
                  </a:cubicBezTo>
                  <a:cubicBezTo>
                    <a:pt x="73" y="34"/>
                    <a:pt x="67" y="39"/>
                    <a:pt x="60" y="42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03" name="Freeform 30"/>
            <p:cNvSpPr>
              <a:spLocks noChangeArrowheads="1"/>
            </p:cNvSpPr>
            <p:nvPr/>
          </p:nvSpPr>
          <p:spPr bwMode="auto">
            <a:xfrm>
              <a:off x="1547" y="172"/>
              <a:ext cx="45" cy="22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32"/>
                <a:gd name="T17" fmla="*/ 52 w 5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04" name="Freeform 31"/>
            <p:cNvSpPr>
              <a:spLocks noChangeArrowheads="1"/>
            </p:cNvSpPr>
            <p:nvPr/>
          </p:nvSpPr>
          <p:spPr bwMode="auto">
            <a:xfrm>
              <a:off x="1873" y="234"/>
              <a:ext cx="147" cy="50"/>
            </a:xfrm>
            <a:custGeom>
              <a:avLst/>
              <a:gdLst>
                <a:gd name="T0" fmla="*/ 102 w 172"/>
                <a:gd name="T1" fmla="*/ 8 h 72"/>
                <a:gd name="T2" fmla="*/ 66 w 172"/>
                <a:gd name="T3" fmla="*/ 4 h 72"/>
                <a:gd name="T4" fmla="*/ 54 w 172"/>
                <a:gd name="T5" fmla="*/ 0 h 72"/>
                <a:gd name="T6" fmla="*/ 0 w 172"/>
                <a:gd name="T7" fmla="*/ 28 h 72"/>
                <a:gd name="T8" fmla="*/ 28 w 172"/>
                <a:gd name="T9" fmla="*/ 40 h 72"/>
                <a:gd name="T10" fmla="*/ 42 w 172"/>
                <a:gd name="T11" fmla="*/ 60 h 72"/>
                <a:gd name="T12" fmla="*/ 66 w 172"/>
                <a:gd name="T13" fmla="*/ 68 h 72"/>
                <a:gd name="T14" fmla="*/ 78 w 172"/>
                <a:gd name="T15" fmla="*/ 72 h 72"/>
                <a:gd name="T16" fmla="*/ 130 w 172"/>
                <a:gd name="T17" fmla="*/ 60 h 72"/>
                <a:gd name="T18" fmla="*/ 172 w 172"/>
                <a:gd name="T19" fmla="*/ 44 h 72"/>
                <a:gd name="T20" fmla="*/ 148 w 172"/>
                <a:gd name="T21" fmla="*/ 18 h 72"/>
                <a:gd name="T22" fmla="*/ 136 w 172"/>
                <a:gd name="T23" fmla="*/ 4 h 72"/>
                <a:gd name="T24" fmla="*/ 102 w 172"/>
                <a:gd name="T25" fmla="*/ 8 h 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72"/>
                <a:gd name="T40" fmla="*/ 0 h 72"/>
                <a:gd name="T41" fmla="*/ 172 w 172"/>
                <a:gd name="T42" fmla="*/ 72 h 7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72" h="72">
                  <a:moveTo>
                    <a:pt x="102" y="8"/>
                  </a:moveTo>
                  <a:cubicBezTo>
                    <a:pt x="89" y="12"/>
                    <a:pt x="78" y="8"/>
                    <a:pt x="66" y="4"/>
                  </a:cubicBezTo>
                  <a:cubicBezTo>
                    <a:pt x="62" y="3"/>
                    <a:pt x="54" y="0"/>
                    <a:pt x="54" y="0"/>
                  </a:cubicBezTo>
                  <a:cubicBezTo>
                    <a:pt x="38" y="5"/>
                    <a:pt x="12" y="16"/>
                    <a:pt x="0" y="28"/>
                  </a:cubicBezTo>
                  <a:cubicBezTo>
                    <a:pt x="4" y="39"/>
                    <a:pt x="18" y="39"/>
                    <a:pt x="28" y="40"/>
                  </a:cubicBezTo>
                  <a:cubicBezTo>
                    <a:pt x="39" y="44"/>
                    <a:pt x="41" y="60"/>
                    <a:pt x="42" y="60"/>
                  </a:cubicBezTo>
                  <a:cubicBezTo>
                    <a:pt x="50" y="63"/>
                    <a:pt x="58" y="65"/>
                    <a:pt x="66" y="68"/>
                  </a:cubicBezTo>
                  <a:cubicBezTo>
                    <a:pt x="70" y="69"/>
                    <a:pt x="78" y="72"/>
                    <a:pt x="78" y="72"/>
                  </a:cubicBezTo>
                  <a:cubicBezTo>
                    <a:pt x="92" y="71"/>
                    <a:pt x="117" y="69"/>
                    <a:pt x="130" y="60"/>
                  </a:cubicBezTo>
                  <a:cubicBezTo>
                    <a:pt x="148" y="48"/>
                    <a:pt x="150" y="46"/>
                    <a:pt x="172" y="44"/>
                  </a:cubicBezTo>
                  <a:cubicBezTo>
                    <a:pt x="169" y="29"/>
                    <a:pt x="162" y="23"/>
                    <a:pt x="148" y="18"/>
                  </a:cubicBezTo>
                  <a:cubicBezTo>
                    <a:pt x="145" y="10"/>
                    <a:pt x="144" y="7"/>
                    <a:pt x="136" y="4"/>
                  </a:cubicBezTo>
                  <a:cubicBezTo>
                    <a:pt x="134" y="4"/>
                    <a:pt x="105" y="11"/>
                    <a:pt x="102" y="8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05" name="Freeform 32"/>
            <p:cNvSpPr>
              <a:spLocks noChangeArrowheads="1"/>
            </p:cNvSpPr>
            <p:nvPr/>
          </p:nvSpPr>
          <p:spPr bwMode="auto">
            <a:xfrm>
              <a:off x="1989" y="81"/>
              <a:ext cx="45" cy="23"/>
            </a:xfrm>
            <a:custGeom>
              <a:avLst/>
              <a:gdLst>
                <a:gd name="T0" fmla="*/ 34 w 52"/>
                <a:gd name="T1" fmla="*/ 0 h 32"/>
                <a:gd name="T2" fmla="*/ 8 w 52"/>
                <a:gd name="T3" fmla="*/ 20 h 32"/>
                <a:gd name="T4" fmla="*/ 24 w 52"/>
                <a:gd name="T5" fmla="*/ 32 h 32"/>
                <a:gd name="T6" fmla="*/ 42 w 52"/>
                <a:gd name="T7" fmla="*/ 30 h 32"/>
                <a:gd name="T8" fmla="*/ 34 w 52"/>
                <a:gd name="T9" fmla="*/ 0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"/>
                <a:gd name="T16" fmla="*/ 0 h 32"/>
                <a:gd name="T17" fmla="*/ 52 w 5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" h="32">
                  <a:moveTo>
                    <a:pt x="34" y="0"/>
                  </a:moveTo>
                  <a:cubicBezTo>
                    <a:pt x="30" y="12"/>
                    <a:pt x="19" y="16"/>
                    <a:pt x="8" y="20"/>
                  </a:cubicBezTo>
                  <a:cubicBezTo>
                    <a:pt x="0" y="32"/>
                    <a:pt x="14" y="31"/>
                    <a:pt x="24" y="32"/>
                  </a:cubicBezTo>
                  <a:cubicBezTo>
                    <a:pt x="30" y="31"/>
                    <a:pt x="36" y="32"/>
                    <a:pt x="42" y="30"/>
                  </a:cubicBezTo>
                  <a:cubicBezTo>
                    <a:pt x="52" y="26"/>
                    <a:pt x="34" y="3"/>
                    <a:pt x="34" y="0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06" name="Freeform 33"/>
            <p:cNvSpPr>
              <a:spLocks noChangeArrowheads="1"/>
            </p:cNvSpPr>
            <p:nvPr/>
          </p:nvSpPr>
          <p:spPr bwMode="auto">
            <a:xfrm>
              <a:off x="2298" y="51"/>
              <a:ext cx="178" cy="59"/>
            </a:xfrm>
            <a:custGeom>
              <a:avLst/>
              <a:gdLst>
                <a:gd name="T0" fmla="*/ 191 w 206"/>
                <a:gd name="T1" fmla="*/ 7 h 85"/>
                <a:gd name="T2" fmla="*/ 103 w 206"/>
                <a:gd name="T3" fmla="*/ 9 h 85"/>
                <a:gd name="T4" fmla="*/ 109 w 206"/>
                <a:gd name="T5" fmla="*/ 25 h 85"/>
                <a:gd name="T6" fmla="*/ 107 w 206"/>
                <a:gd name="T7" fmla="*/ 33 h 85"/>
                <a:gd name="T8" fmla="*/ 89 w 206"/>
                <a:gd name="T9" fmla="*/ 27 h 85"/>
                <a:gd name="T10" fmla="*/ 77 w 206"/>
                <a:gd name="T11" fmla="*/ 19 h 85"/>
                <a:gd name="T12" fmla="*/ 23 w 206"/>
                <a:gd name="T13" fmla="*/ 27 h 85"/>
                <a:gd name="T14" fmla="*/ 31 w 206"/>
                <a:gd name="T15" fmla="*/ 49 h 85"/>
                <a:gd name="T16" fmla="*/ 55 w 206"/>
                <a:gd name="T17" fmla="*/ 53 h 85"/>
                <a:gd name="T18" fmla="*/ 75 w 206"/>
                <a:gd name="T19" fmla="*/ 73 h 85"/>
                <a:gd name="T20" fmla="*/ 89 w 206"/>
                <a:gd name="T21" fmla="*/ 85 h 85"/>
                <a:gd name="T22" fmla="*/ 109 w 206"/>
                <a:gd name="T23" fmla="*/ 67 h 85"/>
                <a:gd name="T24" fmla="*/ 121 w 206"/>
                <a:gd name="T25" fmla="*/ 59 h 85"/>
                <a:gd name="T26" fmla="*/ 127 w 206"/>
                <a:gd name="T27" fmla="*/ 47 h 85"/>
                <a:gd name="T28" fmla="*/ 167 w 206"/>
                <a:gd name="T29" fmla="*/ 35 h 85"/>
                <a:gd name="T30" fmla="*/ 187 w 206"/>
                <a:gd name="T31" fmla="*/ 31 h 85"/>
                <a:gd name="T32" fmla="*/ 199 w 206"/>
                <a:gd name="T33" fmla="*/ 27 h 85"/>
                <a:gd name="T34" fmla="*/ 191 w 206"/>
                <a:gd name="T35" fmla="*/ 7 h 8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06"/>
                <a:gd name="T55" fmla="*/ 0 h 85"/>
                <a:gd name="T56" fmla="*/ 206 w 206"/>
                <a:gd name="T57" fmla="*/ 85 h 8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06" h="85">
                  <a:moveTo>
                    <a:pt x="191" y="7"/>
                  </a:moveTo>
                  <a:cubicBezTo>
                    <a:pt x="165" y="6"/>
                    <a:pt x="130" y="0"/>
                    <a:pt x="103" y="9"/>
                  </a:cubicBezTo>
                  <a:cubicBezTo>
                    <a:pt x="100" y="18"/>
                    <a:pt x="101" y="20"/>
                    <a:pt x="109" y="25"/>
                  </a:cubicBezTo>
                  <a:cubicBezTo>
                    <a:pt x="111" y="28"/>
                    <a:pt x="118" y="34"/>
                    <a:pt x="107" y="33"/>
                  </a:cubicBezTo>
                  <a:cubicBezTo>
                    <a:pt x="101" y="32"/>
                    <a:pt x="89" y="27"/>
                    <a:pt x="89" y="27"/>
                  </a:cubicBezTo>
                  <a:cubicBezTo>
                    <a:pt x="86" y="24"/>
                    <a:pt x="82" y="18"/>
                    <a:pt x="77" y="19"/>
                  </a:cubicBezTo>
                  <a:cubicBezTo>
                    <a:pt x="52" y="22"/>
                    <a:pt x="57" y="25"/>
                    <a:pt x="23" y="27"/>
                  </a:cubicBezTo>
                  <a:cubicBezTo>
                    <a:pt x="0" y="31"/>
                    <a:pt x="18" y="45"/>
                    <a:pt x="31" y="49"/>
                  </a:cubicBezTo>
                  <a:cubicBezTo>
                    <a:pt x="43" y="53"/>
                    <a:pt x="35" y="51"/>
                    <a:pt x="55" y="53"/>
                  </a:cubicBezTo>
                  <a:cubicBezTo>
                    <a:pt x="63" y="59"/>
                    <a:pt x="66" y="67"/>
                    <a:pt x="75" y="73"/>
                  </a:cubicBezTo>
                  <a:cubicBezTo>
                    <a:pt x="78" y="81"/>
                    <a:pt x="81" y="82"/>
                    <a:pt x="89" y="85"/>
                  </a:cubicBezTo>
                  <a:cubicBezTo>
                    <a:pt x="104" y="81"/>
                    <a:pt x="99" y="75"/>
                    <a:pt x="109" y="67"/>
                  </a:cubicBezTo>
                  <a:cubicBezTo>
                    <a:pt x="113" y="64"/>
                    <a:pt x="121" y="59"/>
                    <a:pt x="121" y="59"/>
                  </a:cubicBezTo>
                  <a:cubicBezTo>
                    <a:pt x="123" y="55"/>
                    <a:pt x="124" y="50"/>
                    <a:pt x="127" y="47"/>
                  </a:cubicBezTo>
                  <a:cubicBezTo>
                    <a:pt x="132" y="41"/>
                    <a:pt x="158" y="37"/>
                    <a:pt x="167" y="35"/>
                  </a:cubicBezTo>
                  <a:cubicBezTo>
                    <a:pt x="174" y="34"/>
                    <a:pt x="181" y="33"/>
                    <a:pt x="187" y="31"/>
                  </a:cubicBezTo>
                  <a:cubicBezTo>
                    <a:pt x="191" y="30"/>
                    <a:pt x="199" y="27"/>
                    <a:pt x="199" y="27"/>
                  </a:cubicBezTo>
                  <a:cubicBezTo>
                    <a:pt x="206" y="16"/>
                    <a:pt x="199" y="15"/>
                    <a:pt x="191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07" name="Freeform 34"/>
            <p:cNvSpPr>
              <a:spLocks noChangeArrowheads="1"/>
            </p:cNvSpPr>
            <p:nvPr/>
          </p:nvSpPr>
          <p:spPr bwMode="auto">
            <a:xfrm>
              <a:off x="2410" y="82"/>
              <a:ext cx="55" cy="20"/>
            </a:xfrm>
            <a:custGeom>
              <a:avLst/>
              <a:gdLst>
                <a:gd name="T0" fmla="*/ 36 w 64"/>
                <a:gd name="T1" fmla="*/ 6 h 28"/>
                <a:gd name="T2" fmla="*/ 8 w 64"/>
                <a:gd name="T3" fmla="*/ 4 h 28"/>
                <a:gd name="T4" fmla="*/ 24 w 64"/>
                <a:gd name="T5" fmla="*/ 28 h 28"/>
                <a:gd name="T6" fmla="*/ 54 w 64"/>
                <a:gd name="T7" fmla="*/ 14 h 28"/>
                <a:gd name="T8" fmla="*/ 36 w 64"/>
                <a:gd name="T9" fmla="*/ 6 h 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4"/>
                <a:gd name="T16" fmla="*/ 0 h 28"/>
                <a:gd name="T17" fmla="*/ 64 w 64"/>
                <a:gd name="T18" fmla="*/ 28 h 2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4" h="28">
                  <a:moveTo>
                    <a:pt x="36" y="6"/>
                  </a:moveTo>
                  <a:cubicBezTo>
                    <a:pt x="32" y="18"/>
                    <a:pt x="19" y="0"/>
                    <a:pt x="8" y="4"/>
                  </a:cubicBezTo>
                  <a:cubicBezTo>
                    <a:pt x="0" y="16"/>
                    <a:pt x="14" y="27"/>
                    <a:pt x="24" y="28"/>
                  </a:cubicBezTo>
                  <a:cubicBezTo>
                    <a:pt x="30" y="27"/>
                    <a:pt x="48" y="16"/>
                    <a:pt x="54" y="14"/>
                  </a:cubicBezTo>
                  <a:cubicBezTo>
                    <a:pt x="64" y="10"/>
                    <a:pt x="36" y="9"/>
                    <a:pt x="36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08" name="Freeform 35"/>
            <p:cNvSpPr>
              <a:spLocks noChangeArrowheads="1"/>
            </p:cNvSpPr>
            <p:nvPr/>
          </p:nvSpPr>
          <p:spPr bwMode="auto">
            <a:xfrm>
              <a:off x="2074" y="337"/>
              <a:ext cx="125" cy="123"/>
            </a:xfrm>
            <a:custGeom>
              <a:avLst/>
              <a:gdLst>
                <a:gd name="T0" fmla="*/ 24 w 146"/>
                <a:gd name="T1" fmla="*/ 19 h 176"/>
                <a:gd name="T2" fmla="*/ 0 w 146"/>
                <a:gd name="T3" fmla="*/ 25 h 176"/>
                <a:gd name="T4" fmla="*/ 14 w 146"/>
                <a:gd name="T5" fmla="*/ 43 h 176"/>
                <a:gd name="T6" fmla="*/ 34 w 146"/>
                <a:gd name="T7" fmla="*/ 87 h 176"/>
                <a:gd name="T8" fmla="*/ 52 w 146"/>
                <a:gd name="T9" fmla="*/ 91 h 176"/>
                <a:gd name="T10" fmla="*/ 50 w 146"/>
                <a:gd name="T11" fmla="*/ 107 h 176"/>
                <a:gd name="T12" fmla="*/ 28 w 146"/>
                <a:gd name="T13" fmla="*/ 113 h 176"/>
                <a:gd name="T14" fmla="*/ 16 w 146"/>
                <a:gd name="T15" fmla="*/ 131 h 176"/>
                <a:gd name="T16" fmla="*/ 18 w 146"/>
                <a:gd name="T17" fmla="*/ 137 h 176"/>
                <a:gd name="T18" fmla="*/ 30 w 146"/>
                <a:gd name="T19" fmla="*/ 141 h 176"/>
                <a:gd name="T20" fmla="*/ 18 w 146"/>
                <a:gd name="T21" fmla="*/ 169 h 176"/>
                <a:gd name="T22" fmla="*/ 20 w 146"/>
                <a:gd name="T23" fmla="*/ 175 h 176"/>
                <a:gd name="T24" fmla="*/ 34 w 146"/>
                <a:gd name="T25" fmla="*/ 171 h 176"/>
                <a:gd name="T26" fmla="*/ 58 w 146"/>
                <a:gd name="T27" fmla="*/ 169 h 176"/>
                <a:gd name="T28" fmla="*/ 92 w 146"/>
                <a:gd name="T29" fmla="*/ 171 h 176"/>
                <a:gd name="T30" fmla="*/ 110 w 146"/>
                <a:gd name="T31" fmla="*/ 169 h 176"/>
                <a:gd name="T32" fmla="*/ 122 w 146"/>
                <a:gd name="T33" fmla="*/ 165 h 176"/>
                <a:gd name="T34" fmla="*/ 128 w 146"/>
                <a:gd name="T35" fmla="*/ 141 h 176"/>
                <a:gd name="T36" fmla="*/ 146 w 146"/>
                <a:gd name="T37" fmla="*/ 133 h 176"/>
                <a:gd name="T38" fmla="*/ 110 w 146"/>
                <a:gd name="T39" fmla="*/ 109 h 176"/>
                <a:gd name="T40" fmla="*/ 88 w 146"/>
                <a:gd name="T41" fmla="*/ 83 h 176"/>
                <a:gd name="T42" fmla="*/ 82 w 146"/>
                <a:gd name="T43" fmla="*/ 69 h 176"/>
                <a:gd name="T44" fmla="*/ 64 w 146"/>
                <a:gd name="T45" fmla="*/ 61 h 176"/>
                <a:gd name="T46" fmla="*/ 86 w 146"/>
                <a:gd name="T47" fmla="*/ 45 h 176"/>
                <a:gd name="T48" fmla="*/ 64 w 146"/>
                <a:gd name="T49" fmla="*/ 31 h 176"/>
                <a:gd name="T50" fmla="*/ 70 w 146"/>
                <a:gd name="T51" fmla="*/ 13 h 176"/>
                <a:gd name="T52" fmla="*/ 46 w 146"/>
                <a:gd name="T53" fmla="*/ 1 h 176"/>
                <a:gd name="T54" fmla="*/ 30 w 146"/>
                <a:gd name="T55" fmla="*/ 9 h 176"/>
                <a:gd name="T56" fmla="*/ 24 w 146"/>
                <a:gd name="T57" fmla="*/ 19 h 17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6"/>
                <a:gd name="T88" fmla="*/ 0 h 176"/>
                <a:gd name="T89" fmla="*/ 146 w 146"/>
                <a:gd name="T90" fmla="*/ 176 h 176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6" h="176">
                  <a:moveTo>
                    <a:pt x="24" y="19"/>
                  </a:moveTo>
                  <a:cubicBezTo>
                    <a:pt x="13" y="23"/>
                    <a:pt x="7" y="15"/>
                    <a:pt x="0" y="25"/>
                  </a:cubicBezTo>
                  <a:cubicBezTo>
                    <a:pt x="2" y="32"/>
                    <a:pt x="14" y="43"/>
                    <a:pt x="14" y="43"/>
                  </a:cubicBezTo>
                  <a:cubicBezTo>
                    <a:pt x="19" y="58"/>
                    <a:pt x="20" y="78"/>
                    <a:pt x="34" y="87"/>
                  </a:cubicBezTo>
                  <a:cubicBezTo>
                    <a:pt x="42" y="84"/>
                    <a:pt x="45" y="86"/>
                    <a:pt x="52" y="91"/>
                  </a:cubicBezTo>
                  <a:cubicBezTo>
                    <a:pt x="57" y="105"/>
                    <a:pt x="60" y="101"/>
                    <a:pt x="50" y="107"/>
                  </a:cubicBezTo>
                  <a:cubicBezTo>
                    <a:pt x="38" y="105"/>
                    <a:pt x="32" y="101"/>
                    <a:pt x="28" y="113"/>
                  </a:cubicBezTo>
                  <a:cubicBezTo>
                    <a:pt x="32" y="129"/>
                    <a:pt x="33" y="128"/>
                    <a:pt x="16" y="131"/>
                  </a:cubicBezTo>
                  <a:cubicBezTo>
                    <a:pt x="17" y="133"/>
                    <a:pt x="16" y="136"/>
                    <a:pt x="18" y="137"/>
                  </a:cubicBezTo>
                  <a:cubicBezTo>
                    <a:pt x="21" y="139"/>
                    <a:pt x="30" y="141"/>
                    <a:pt x="30" y="141"/>
                  </a:cubicBezTo>
                  <a:cubicBezTo>
                    <a:pt x="28" y="152"/>
                    <a:pt x="21" y="159"/>
                    <a:pt x="18" y="169"/>
                  </a:cubicBezTo>
                  <a:cubicBezTo>
                    <a:pt x="19" y="171"/>
                    <a:pt x="18" y="174"/>
                    <a:pt x="20" y="175"/>
                  </a:cubicBezTo>
                  <a:cubicBezTo>
                    <a:pt x="22" y="176"/>
                    <a:pt x="32" y="171"/>
                    <a:pt x="34" y="171"/>
                  </a:cubicBezTo>
                  <a:cubicBezTo>
                    <a:pt x="42" y="170"/>
                    <a:pt x="50" y="170"/>
                    <a:pt x="58" y="169"/>
                  </a:cubicBezTo>
                  <a:cubicBezTo>
                    <a:pt x="70" y="167"/>
                    <a:pt x="80" y="167"/>
                    <a:pt x="92" y="171"/>
                  </a:cubicBezTo>
                  <a:cubicBezTo>
                    <a:pt x="98" y="170"/>
                    <a:pt x="104" y="170"/>
                    <a:pt x="110" y="169"/>
                  </a:cubicBezTo>
                  <a:cubicBezTo>
                    <a:pt x="114" y="168"/>
                    <a:pt x="122" y="165"/>
                    <a:pt x="122" y="165"/>
                  </a:cubicBezTo>
                  <a:cubicBezTo>
                    <a:pt x="124" y="158"/>
                    <a:pt x="123" y="147"/>
                    <a:pt x="128" y="141"/>
                  </a:cubicBezTo>
                  <a:cubicBezTo>
                    <a:pt x="132" y="136"/>
                    <a:pt x="146" y="133"/>
                    <a:pt x="146" y="133"/>
                  </a:cubicBezTo>
                  <a:cubicBezTo>
                    <a:pt x="142" y="105"/>
                    <a:pt x="143" y="111"/>
                    <a:pt x="110" y="109"/>
                  </a:cubicBezTo>
                  <a:cubicBezTo>
                    <a:pt x="102" y="97"/>
                    <a:pt x="103" y="88"/>
                    <a:pt x="88" y="83"/>
                  </a:cubicBezTo>
                  <a:cubicBezTo>
                    <a:pt x="85" y="79"/>
                    <a:pt x="86" y="72"/>
                    <a:pt x="82" y="69"/>
                  </a:cubicBezTo>
                  <a:cubicBezTo>
                    <a:pt x="77" y="65"/>
                    <a:pt x="69" y="65"/>
                    <a:pt x="64" y="61"/>
                  </a:cubicBezTo>
                  <a:cubicBezTo>
                    <a:pt x="52" y="43"/>
                    <a:pt x="67" y="47"/>
                    <a:pt x="86" y="45"/>
                  </a:cubicBezTo>
                  <a:cubicBezTo>
                    <a:pt x="93" y="25"/>
                    <a:pt x="83" y="29"/>
                    <a:pt x="64" y="31"/>
                  </a:cubicBezTo>
                  <a:cubicBezTo>
                    <a:pt x="62" y="25"/>
                    <a:pt x="70" y="13"/>
                    <a:pt x="70" y="13"/>
                  </a:cubicBezTo>
                  <a:cubicBezTo>
                    <a:pt x="64" y="4"/>
                    <a:pt x="56" y="3"/>
                    <a:pt x="46" y="1"/>
                  </a:cubicBezTo>
                  <a:cubicBezTo>
                    <a:pt x="35" y="3"/>
                    <a:pt x="34" y="0"/>
                    <a:pt x="30" y="9"/>
                  </a:cubicBezTo>
                  <a:cubicBezTo>
                    <a:pt x="25" y="21"/>
                    <a:pt x="29" y="24"/>
                    <a:pt x="24" y="19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09" name="Freeform 36"/>
            <p:cNvSpPr>
              <a:spLocks noChangeArrowheads="1"/>
            </p:cNvSpPr>
            <p:nvPr/>
          </p:nvSpPr>
          <p:spPr bwMode="auto">
            <a:xfrm>
              <a:off x="2012" y="381"/>
              <a:ext cx="79" cy="64"/>
            </a:xfrm>
            <a:custGeom>
              <a:avLst/>
              <a:gdLst>
                <a:gd name="T0" fmla="*/ 58 w 92"/>
                <a:gd name="T1" fmla="*/ 6 h 92"/>
                <a:gd name="T2" fmla="*/ 82 w 92"/>
                <a:gd name="T3" fmla="*/ 8 h 92"/>
                <a:gd name="T4" fmla="*/ 92 w 92"/>
                <a:gd name="T5" fmla="*/ 26 h 92"/>
                <a:gd name="T6" fmla="*/ 78 w 92"/>
                <a:gd name="T7" fmla="*/ 48 h 92"/>
                <a:gd name="T8" fmla="*/ 46 w 92"/>
                <a:gd name="T9" fmla="*/ 76 h 92"/>
                <a:gd name="T10" fmla="*/ 18 w 92"/>
                <a:gd name="T11" fmla="*/ 92 h 92"/>
                <a:gd name="T12" fmla="*/ 8 w 92"/>
                <a:gd name="T13" fmla="*/ 72 h 92"/>
                <a:gd name="T14" fmla="*/ 20 w 92"/>
                <a:gd name="T15" fmla="*/ 64 h 92"/>
                <a:gd name="T16" fmla="*/ 14 w 92"/>
                <a:gd name="T17" fmla="*/ 46 h 92"/>
                <a:gd name="T18" fmla="*/ 40 w 92"/>
                <a:gd name="T19" fmla="*/ 28 h 92"/>
                <a:gd name="T20" fmla="*/ 58 w 92"/>
                <a:gd name="T21" fmla="*/ 6 h 9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92"/>
                <a:gd name="T34" fmla="*/ 0 h 92"/>
                <a:gd name="T35" fmla="*/ 92 w 92"/>
                <a:gd name="T36" fmla="*/ 92 h 9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92" h="92">
                  <a:moveTo>
                    <a:pt x="58" y="6"/>
                  </a:moveTo>
                  <a:cubicBezTo>
                    <a:pt x="67" y="0"/>
                    <a:pt x="73" y="2"/>
                    <a:pt x="82" y="8"/>
                  </a:cubicBezTo>
                  <a:cubicBezTo>
                    <a:pt x="91" y="22"/>
                    <a:pt x="88" y="15"/>
                    <a:pt x="92" y="26"/>
                  </a:cubicBezTo>
                  <a:cubicBezTo>
                    <a:pt x="89" y="36"/>
                    <a:pt x="82" y="37"/>
                    <a:pt x="78" y="48"/>
                  </a:cubicBezTo>
                  <a:cubicBezTo>
                    <a:pt x="85" y="69"/>
                    <a:pt x="60" y="71"/>
                    <a:pt x="46" y="76"/>
                  </a:cubicBezTo>
                  <a:cubicBezTo>
                    <a:pt x="40" y="86"/>
                    <a:pt x="28" y="86"/>
                    <a:pt x="18" y="92"/>
                  </a:cubicBezTo>
                  <a:cubicBezTo>
                    <a:pt x="9" y="90"/>
                    <a:pt x="0" y="84"/>
                    <a:pt x="8" y="72"/>
                  </a:cubicBezTo>
                  <a:cubicBezTo>
                    <a:pt x="11" y="68"/>
                    <a:pt x="20" y="64"/>
                    <a:pt x="20" y="64"/>
                  </a:cubicBezTo>
                  <a:cubicBezTo>
                    <a:pt x="23" y="55"/>
                    <a:pt x="21" y="53"/>
                    <a:pt x="14" y="46"/>
                  </a:cubicBezTo>
                  <a:cubicBezTo>
                    <a:pt x="18" y="30"/>
                    <a:pt x="28" y="36"/>
                    <a:pt x="40" y="28"/>
                  </a:cubicBezTo>
                  <a:cubicBezTo>
                    <a:pt x="56" y="17"/>
                    <a:pt x="50" y="24"/>
                    <a:pt x="58" y="6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10" name="Freeform 37"/>
            <p:cNvSpPr>
              <a:spLocks noChangeArrowheads="1"/>
            </p:cNvSpPr>
            <p:nvPr/>
          </p:nvSpPr>
          <p:spPr bwMode="auto">
            <a:xfrm>
              <a:off x="3951" y="1450"/>
              <a:ext cx="545" cy="463"/>
            </a:xfrm>
            <a:custGeom>
              <a:avLst/>
              <a:gdLst>
                <a:gd name="T0" fmla="*/ 212 w 633"/>
                <a:gd name="T1" fmla="*/ 11 h 660"/>
                <a:gd name="T2" fmla="*/ 176 w 633"/>
                <a:gd name="T3" fmla="*/ 19 h 660"/>
                <a:gd name="T4" fmla="*/ 144 w 633"/>
                <a:gd name="T5" fmla="*/ 51 h 660"/>
                <a:gd name="T6" fmla="*/ 104 w 633"/>
                <a:gd name="T7" fmla="*/ 59 h 660"/>
                <a:gd name="T8" fmla="*/ 84 w 633"/>
                <a:gd name="T9" fmla="*/ 75 h 660"/>
                <a:gd name="T10" fmla="*/ 68 w 633"/>
                <a:gd name="T11" fmla="*/ 115 h 660"/>
                <a:gd name="T12" fmla="*/ 36 w 633"/>
                <a:gd name="T13" fmla="*/ 167 h 660"/>
                <a:gd name="T14" fmla="*/ 0 w 633"/>
                <a:gd name="T15" fmla="*/ 179 h 660"/>
                <a:gd name="T16" fmla="*/ 72 w 633"/>
                <a:gd name="T17" fmla="*/ 323 h 660"/>
                <a:gd name="T18" fmla="*/ 120 w 633"/>
                <a:gd name="T19" fmla="*/ 427 h 660"/>
                <a:gd name="T20" fmla="*/ 144 w 633"/>
                <a:gd name="T21" fmla="*/ 443 h 660"/>
                <a:gd name="T22" fmla="*/ 168 w 633"/>
                <a:gd name="T23" fmla="*/ 451 h 660"/>
                <a:gd name="T24" fmla="*/ 228 w 633"/>
                <a:gd name="T25" fmla="*/ 431 h 660"/>
                <a:gd name="T26" fmla="*/ 252 w 633"/>
                <a:gd name="T27" fmla="*/ 423 h 660"/>
                <a:gd name="T28" fmla="*/ 300 w 633"/>
                <a:gd name="T29" fmla="*/ 451 h 660"/>
                <a:gd name="T30" fmla="*/ 324 w 633"/>
                <a:gd name="T31" fmla="*/ 527 h 660"/>
                <a:gd name="T32" fmla="*/ 336 w 633"/>
                <a:gd name="T33" fmla="*/ 523 h 660"/>
                <a:gd name="T34" fmla="*/ 344 w 633"/>
                <a:gd name="T35" fmla="*/ 511 h 660"/>
                <a:gd name="T36" fmla="*/ 368 w 633"/>
                <a:gd name="T37" fmla="*/ 547 h 660"/>
                <a:gd name="T38" fmla="*/ 404 w 633"/>
                <a:gd name="T39" fmla="*/ 571 h 660"/>
                <a:gd name="T40" fmla="*/ 436 w 633"/>
                <a:gd name="T41" fmla="*/ 603 h 660"/>
                <a:gd name="T42" fmla="*/ 444 w 633"/>
                <a:gd name="T43" fmla="*/ 615 h 660"/>
                <a:gd name="T44" fmla="*/ 456 w 633"/>
                <a:gd name="T45" fmla="*/ 623 h 660"/>
                <a:gd name="T46" fmla="*/ 484 w 633"/>
                <a:gd name="T47" fmla="*/ 655 h 660"/>
                <a:gd name="T48" fmla="*/ 492 w 633"/>
                <a:gd name="T49" fmla="*/ 631 h 660"/>
                <a:gd name="T50" fmla="*/ 540 w 633"/>
                <a:gd name="T51" fmla="*/ 659 h 660"/>
                <a:gd name="T52" fmla="*/ 588 w 633"/>
                <a:gd name="T53" fmla="*/ 655 h 660"/>
                <a:gd name="T54" fmla="*/ 616 w 633"/>
                <a:gd name="T55" fmla="*/ 531 h 660"/>
                <a:gd name="T56" fmla="*/ 632 w 633"/>
                <a:gd name="T57" fmla="*/ 463 h 660"/>
                <a:gd name="T58" fmla="*/ 620 w 633"/>
                <a:gd name="T59" fmla="*/ 367 h 660"/>
                <a:gd name="T60" fmla="*/ 536 w 633"/>
                <a:gd name="T61" fmla="*/ 271 h 660"/>
                <a:gd name="T62" fmla="*/ 528 w 633"/>
                <a:gd name="T63" fmla="*/ 235 h 660"/>
                <a:gd name="T64" fmla="*/ 460 w 633"/>
                <a:gd name="T65" fmla="*/ 179 h 660"/>
                <a:gd name="T66" fmla="*/ 472 w 633"/>
                <a:gd name="T67" fmla="*/ 155 h 660"/>
                <a:gd name="T68" fmla="*/ 456 w 633"/>
                <a:gd name="T69" fmla="*/ 131 h 660"/>
                <a:gd name="T70" fmla="*/ 416 w 633"/>
                <a:gd name="T71" fmla="*/ 79 h 660"/>
                <a:gd name="T72" fmla="*/ 392 w 633"/>
                <a:gd name="T73" fmla="*/ 31 h 660"/>
                <a:gd name="T74" fmla="*/ 388 w 633"/>
                <a:gd name="T75" fmla="*/ 19 h 660"/>
                <a:gd name="T76" fmla="*/ 364 w 633"/>
                <a:gd name="T77" fmla="*/ 151 h 660"/>
                <a:gd name="T78" fmla="*/ 324 w 633"/>
                <a:gd name="T79" fmla="*/ 115 h 660"/>
                <a:gd name="T80" fmla="*/ 292 w 633"/>
                <a:gd name="T81" fmla="*/ 111 h 660"/>
                <a:gd name="T82" fmla="*/ 272 w 633"/>
                <a:gd name="T83" fmla="*/ 87 h 660"/>
                <a:gd name="T84" fmla="*/ 264 w 633"/>
                <a:gd name="T85" fmla="*/ 63 h 660"/>
                <a:gd name="T86" fmla="*/ 276 w 633"/>
                <a:gd name="T87" fmla="*/ 55 h 660"/>
                <a:gd name="T88" fmla="*/ 240 w 633"/>
                <a:gd name="T89" fmla="*/ 19 h 660"/>
                <a:gd name="T90" fmla="*/ 216 w 633"/>
                <a:gd name="T91" fmla="*/ 11 h 660"/>
                <a:gd name="T92" fmla="*/ 204 w 633"/>
                <a:gd name="T93" fmla="*/ 7 h 660"/>
                <a:gd name="T94" fmla="*/ 212 w 633"/>
                <a:gd name="T95" fmla="*/ 11 h 66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633"/>
                <a:gd name="T145" fmla="*/ 0 h 660"/>
                <a:gd name="T146" fmla="*/ 633 w 633"/>
                <a:gd name="T147" fmla="*/ 660 h 660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633" h="660">
                  <a:moveTo>
                    <a:pt x="212" y="11"/>
                  </a:moveTo>
                  <a:cubicBezTo>
                    <a:pt x="195" y="0"/>
                    <a:pt x="187" y="2"/>
                    <a:pt x="176" y="19"/>
                  </a:cubicBezTo>
                  <a:cubicBezTo>
                    <a:pt x="171" y="61"/>
                    <a:pt x="181" y="88"/>
                    <a:pt x="144" y="51"/>
                  </a:cubicBezTo>
                  <a:cubicBezTo>
                    <a:pt x="131" y="53"/>
                    <a:pt x="115" y="51"/>
                    <a:pt x="104" y="59"/>
                  </a:cubicBezTo>
                  <a:cubicBezTo>
                    <a:pt x="78" y="80"/>
                    <a:pt x="114" y="65"/>
                    <a:pt x="84" y="75"/>
                  </a:cubicBezTo>
                  <a:cubicBezTo>
                    <a:pt x="78" y="94"/>
                    <a:pt x="92" y="107"/>
                    <a:pt x="68" y="115"/>
                  </a:cubicBezTo>
                  <a:cubicBezTo>
                    <a:pt x="55" y="135"/>
                    <a:pt x="59" y="159"/>
                    <a:pt x="36" y="167"/>
                  </a:cubicBezTo>
                  <a:cubicBezTo>
                    <a:pt x="16" y="163"/>
                    <a:pt x="7" y="158"/>
                    <a:pt x="0" y="179"/>
                  </a:cubicBezTo>
                  <a:cubicBezTo>
                    <a:pt x="9" y="232"/>
                    <a:pt x="43" y="279"/>
                    <a:pt x="72" y="323"/>
                  </a:cubicBezTo>
                  <a:cubicBezTo>
                    <a:pt x="82" y="371"/>
                    <a:pt x="85" y="392"/>
                    <a:pt x="120" y="427"/>
                  </a:cubicBezTo>
                  <a:cubicBezTo>
                    <a:pt x="127" y="434"/>
                    <a:pt x="136" y="438"/>
                    <a:pt x="144" y="443"/>
                  </a:cubicBezTo>
                  <a:cubicBezTo>
                    <a:pt x="151" y="448"/>
                    <a:pt x="168" y="451"/>
                    <a:pt x="168" y="451"/>
                  </a:cubicBezTo>
                  <a:cubicBezTo>
                    <a:pt x="188" y="444"/>
                    <a:pt x="208" y="438"/>
                    <a:pt x="228" y="431"/>
                  </a:cubicBezTo>
                  <a:cubicBezTo>
                    <a:pt x="236" y="428"/>
                    <a:pt x="252" y="423"/>
                    <a:pt x="252" y="423"/>
                  </a:cubicBezTo>
                  <a:cubicBezTo>
                    <a:pt x="271" y="429"/>
                    <a:pt x="281" y="445"/>
                    <a:pt x="300" y="451"/>
                  </a:cubicBezTo>
                  <a:cubicBezTo>
                    <a:pt x="320" y="471"/>
                    <a:pt x="315" y="500"/>
                    <a:pt x="324" y="527"/>
                  </a:cubicBezTo>
                  <a:cubicBezTo>
                    <a:pt x="328" y="526"/>
                    <a:pt x="333" y="526"/>
                    <a:pt x="336" y="523"/>
                  </a:cubicBezTo>
                  <a:cubicBezTo>
                    <a:pt x="340" y="520"/>
                    <a:pt x="339" y="511"/>
                    <a:pt x="344" y="511"/>
                  </a:cubicBezTo>
                  <a:cubicBezTo>
                    <a:pt x="358" y="511"/>
                    <a:pt x="362" y="541"/>
                    <a:pt x="368" y="547"/>
                  </a:cubicBezTo>
                  <a:cubicBezTo>
                    <a:pt x="378" y="557"/>
                    <a:pt x="392" y="563"/>
                    <a:pt x="404" y="571"/>
                  </a:cubicBezTo>
                  <a:cubicBezTo>
                    <a:pt x="418" y="580"/>
                    <a:pt x="422" y="594"/>
                    <a:pt x="436" y="603"/>
                  </a:cubicBezTo>
                  <a:cubicBezTo>
                    <a:pt x="439" y="607"/>
                    <a:pt x="441" y="612"/>
                    <a:pt x="444" y="615"/>
                  </a:cubicBezTo>
                  <a:cubicBezTo>
                    <a:pt x="447" y="618"/>
                    <a:pt x="453" y="619"/>
                    <a:pt x="456" y="623"/>
                  </a:cubicBezTo>
                  <a:cubicBezTo>
                    <a:pt x="489" y="660"/>
                    <a:pt x="457" y="637"/>
                    <a:pt x="484" y="655"/>
                  </a:cubicBezTo>
                  <a:cubicBezTo>
                    <a:pt x="487" y="647"/>
                    <a:pt x="485" y="626"/>
                    <a:pt x="492" y="631"/>
                  </a:cubicBezTo>
                  <a:cubicBezTo>
                    <a:pt x="509" y="642"/>
                    <a:pt x="522" y="653"/>
                    <a:pt x="540" y="659"/>
                  </a:cubicBezTo>
                  <a:cubicBezTo>
                    <a:pt x="557" y="642"/>
                    <a:pt x="567" y="648"/>
                    <a:pt x="588" y="655"/>
                  </a:cubicBezTo>
                  <a:cubicBezTo>
                    <a:pt x="611" y="621"/>
                    <a:pt x="573" y="560"/>
                    <a:pt x="616" y="531"/>
                  </a:cubicBezTo>
                  <a:cubicBezTo>
                    <a:pt x="632" y="507"/>
                    <a:pt x="629" y="496"/>
                    <a:pt x="632" y="463"/>
                  </a:cubicBezTo>
                  <a:cubicBezTo>
                    <a:pt x="630" y="440"/>
                    <a:pt x="633" y="390"/>
                    <a:pt x="620" y="367"/>
                  </a:cubicBezTo>
                  <a:cubicBezTo>
                    <a:pt x="600" y="332"/>
                    <a:pt x="565" y="300"/>
                    <a:pt x="536" y="271"/>
                  </a:cubicBezTo>
                  <a:cubicBezTo>
                    <a:pt x="532" y="259"/>
                    <a:pt x="532" y="247"/>
                    <a:pt x="528" y="235"/>
                  </a:cubicBezTo>
                  <a:cubicBezTo>
                    <a:pt x="525" y="225"/>
                    <a:pt x="474" y="188"/>
                    <a:pt x="460" y="179"/>
                  </a:cubicBezTo>
                  <a:cubicBezTo>
                    <a:pt x="463" y="171"/>
                    <a:pt x="471" y="164"/>
                    <a:pt x="472" y="155"/>
                  </a:cubicBezTo>
                  <a:cubicBezTo>
                    <a:pt x="474" y="144"/>
                    <a:pt x="461" y="137"/>
                    <a:pt x="456" y="131"/>
                  </a:cubicBezTo>
                  <a:cubicBezTo>
                    <a:pt x="435" y="106"/>
                    <a:pt x="451" y="88"/>
                    <a:pt x="416" y="79"/>
                  </a:cubicBezTo>
                  <a:cubicBezTo>
                    <a:pt x="395" y="48"/>
                    <a:pt x="403" y="64"/>
                    <a:pt x="392" y="31"/>
                  </a:cubicBezTo>
                  <a:cubicBezTo>
                    <a:pt x="391" y="27"/>
                    <a:pt x="388" y="19"/>
                    <a:pt x="388" y="19"/>
                  </a:cubicBezTo>
                  <a:cubicBezTo>
                    <a:pt x="362" y="58"/>
                    <a:pt x="379" y="107"/>
                    <a:pt x="364" y="151"/>
                  </a:cubicBezTo>
                  <a:cubicBezTo>
                    <a:pt x="344" y="144"/>
                    <a:pt x="344" y="120"/>
                    <a:pt x="324" y="115"/>
                  </a:cubicBezTo>
                  <a:cubicBezTo>
                    <a:pt x="314" y="112"/>
                    <a:pt x="303" y="112"/>
                    <a:pt x="292" y="111"/>
                  </a:cubicBezTo>
                  <a:cubicBezTo>
                    <a:pt x="284" y="103"/>
                    <a:pt x="276" y="97"/>
                    <a:pt x="272" y="87"/>
                  </a:cubicBezTo>
                  <a:cubicBezTo>
                    <a:pt x="269" y="79"/>
                    <a:pt x="264" y="63"/>
                    <a:pt x="264" y="63"/>
                  </a:cubicBezTo>
                  <a:cubicBezTo>
                    <a:pt x="268" y="60"/>
                    <a:pt x="273" y="58"/>
                    <a:pt x="276" y="55"/>
                  </a:cubicBezTo>
                  <a:cubicBezTo>
                    <a:pt x="300" y="31"/>
                    <a:pt x="256" y="24"/>
                    <a:pt x="240" y="19"/>
                  </a:cubicBezTo>
                  <a:cubicBezTo>
                    <a:pt x="232" y="16"/>
                    <a:pt x="224" y="14"/>
                    <a:pt x="216" y="11"/>
                  </a:cubicBezTo>
                  <a:cubicBezTo>
                    <a:pt x="212" y="10"/>
                    <a:pt x="200" y="5"/>
                    <a:pt x="204" y="7"/>
                  </a:cubicBezTo>
                  <a:cubicBezTo>
                    <a:pt x="207" y="8"/>
                    <a:pt x="209" y="10"/>
                    <a:pt x="212" y="1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11" name="Freeform 38"/>
            <p:cNvSpPr>
              <a:spLocks noChangeArrowheads="1"/>
            </p:cNvSpPr>
            <p:nvPr/>
          </p:nvSpPr>
          <p:spPr bwMode="auto">
            <a:xfrm>
              <a:off x="4120" y="1206"/>
              <a:ext cx="367" cy="196"/>
            </a:xfrm>
            <a:custGeom>
              <a:avLst/>
              <a:gdLst>
                <a:gd name="T0" fmla="*/ 84 w 426"/>
                <a:gd name="T1" fmla="*/ 60 h 280"/>
                <a:gd name="T2" fmla="*/ 68 w 426"/>
                <a:gd name="T3" fmla="*/ 36 h 280"/>
                <a:gd name="T4" fmla="*/ 64 w 426"/>
                <a:gd name="T5" fmla="*/ 16 h 280"/>
                <a:gd name="T6" fmla="*/ 52 w 426"/>
                <a:gd name="T7" fmla="*/ 12 h 280"/>
                <a:gd name="T8" fmla="*/ 16 w 426"/>
                <a:gd name="T9" fmla="*/ 16 h 280"/>
                <a:gd name="T10" fmla="*/ 44 w 426"/>
                <a:gd name="T11" fmla="*/ 40 h 280"/>
                <a:gd name="T12" fmla="*/ 48 w 426"/>
                <a:gd name="T13" fmla="*/ 52 h 280"/>
                <a:gd name="T14" fmla="*/ 24 w 426"/>
                <a:gd name="T15" fmla="*/ 68 h 280"/>
                <a:gd name="T16" fmla="*/ 88 w 426"/>
                <a:gd name="T17" fmla="*/ 92 h 280"/>
                <a:gd name="T18" fmla="*/ 124 w 426"/>
                <a:gd name="T19" fmla="*/ 112 h 280"/>
                <a:gd name="T20" fmla="*/ 128 w 426"/>
                <a:gd name="T21" fmla="*/ 124 h 280"/>
                <a:gd name="T22" fmla="*/ 140 w 426"/>
                <a:gd name="T23" fmla="*/ 132 h 280"/>
                <a:gd name="T24" fmla="*/ 148 w 426"/>
                <a:gd name="T25" fmla="*/ 156 h 280"/>
                <a:gd name="T26" fmla="*/ 132 w 426"/>
                <a:gd name="T27" fmla="*/ 196 h 280"/>
                <a:gd name="T28" fmla="*/ 180 w 426"/>
                <a:gd name="T29" fmla="*/ 188 h 280"/>
                <a:gd name="T30" fmla="*/ 192 w 426"/>
                <a:gd name="T31" fmla="*/ 216 h 280"/>
                <a:gd name="T32" fmla="*/ 216 w 426"/>
                <a:gd name="T33" fmla="*/ 224 h 280"/>
                <a:gd name="T34" fmla="*/ 228 w 426"/>
                <a:gd name="T35" fmla="*/ 228 h 280"/>
                <a:gd name="T36" fmla="*/ 252 w 426"/>
                <a:gd name="T37" fmla="*/ 224 h 280"/>
                <a:gd name="T38" fmla="*/ 276 w 426"/>
                <a:gd name="T39" fmla="*/ 196 h 280"/>
                <a:gd name="T40" fmla="*/ 336 w 426"/>
                <a:gd name="T41" fmla="*/ 252 h 280"/>
                <a:gd name="T42" fmla="*/ 364 w 426"/>
                <a:gd name="T43" fmla="*/ 280 h 280"/>
                <a:gd name="T44" fmla="*/ 360 w 426"/>
                <a:gd name="T45" fmla="*/ 224 h 280"/>
                <a:gd name="T46" fmla="*/ 336 w 426"/>
                <a:gd name="T47" fmla="*/ 200 h 280"/>
                <a:gd name="T48" fmla="*/ 372 w 426"/>
                <a:gd name="T49" fmla="*/ 168 h 280"/>
                <a:gd name="T50" fmla="*/ 408 w 426"/>
                <a:gd name="T51" fmla="*/ 156 h 280"/>
                <a:gd name="T52" fmla="*/ 420 w 426"/>
                <a:gd name="T53" fmla="*/ 152 h 280"/>
                <a:gd name="T54" fmla="*/ 424 w 426"/>
                <a:gd name="T55" fmla="*/ 140 h 280"/>
                <a:gd name="T56" fmla="*/ 356 w 426"/>
                <a:gd name="T57" fmla="*/ 148 h 280"/>
                <a:gd name="T58" fmla="*/ 304 w 426"/>
                <a:gd name="T59" fmla="*/ 140 h 280"/>
                <a:gd name="T60" fmla="*/ 300 w 426"/>
                <a:gd name="T61" fmla="*/ 128 h 280"/>
                <a:gd name="T62" fmla="*/ 292 w 426"/>
                <a:gd name="T63" fmla="*/ 116 h 280"/>
                <a:gd name="T64" fmla="*/ 220 w 426"/>
                <a:gd name="T65" fmla="*/ 80 h 280"/>
                <a:gd name="T66" fmla="*/ 160 w 426"/>
                <a:gd name="T67" fmla="*/ 60 h 280"/>
                <a:gd name="T68" fmla="*/ 136 w 426"/>
                <a:gd name="T69" fmla="*/ 52 h 280"/>
                <a:gd name="T70" fmla="*/ 80 w 426"/>
                <a:gd name="T71" fmla="*/ 52 h 280"/>
                <a:gd name="T72" fmla="*/ 68 w 426"/>
                <a:gd name="T73" fmla="*/ 32 h 280"/>
                <a:gd name="T74" fmla="*/ 68 w 426"/>
                <a:gd name="T75" fmla="*/ 0 h 28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426"/>
                <a:gd name="T115" fmla="*/ 0 h 280"/>
                <a:gd name="T116" fmla="*/ 426 w 426"/>
                <a:gd name="T117" fmla="*/ 280 h 28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426" h="280">
                  <a:moveTo>
                    <a:pt x="84" y="60"/>
                  </a:moveTo>
                  <a:cubicBezTo>
                    <a:pt x="79" y="52"/>
                    <a:pt x="70" y="45"/>
                    <a:pt x="68" y="36"/>
                  </a:cubicBezTo>
                  <a:cubicBezTo>
                    <a:pt x="67" y="29"/>
                    <a:pt x="68" y="22"/>
                    <a:pt x="64" y="16"/>
                  </a:cubicBezTo>
                  <a:cubicBezTo>
                    <a:pt x="62" y="12"/>
                    <a:pt x="56" y="13"/>
                    <a:pt x="52" y="12"/>
                  </a:cubicBezTo>
                  <a:cubicBezTo>
                    <a:pt x="40" y="13"/>
                    <a:pt x="27" y="11"/>
                    <a:pt x="16" y="16"/>
                  </a:cubicBezTo>
                  <a:cubicBezTo>
                    <a:pt x="0" y="24"/>
                    <a:pt x="43" y="40"/>
                    <a:pt x="44" y="40"/>
                  </a:cubicBezTo>
                  <a:cubicBezTo>
                    <a:pt x="45" y="44"/>
                    <a:pt x="50" y="49"/>
                    <a:pt x="48" y="52"/>
                  </a:cubicBezTo>
                  <a:cubicBezTo>
                    <a:pt x="42" y="60"/>
                    <a:pt x="24" y="68"/>
                    <a:pt x="24" y="68"/>
                  </a:cubicBezTo>
                  <a:cubicBezTo>
                    <a:pt x="38" y="88"/>
                    <a:pt x="65" y="89"/>
                    <a:pt x="88" y="92"/>
                  </a:cubicBezTo>
                  <a:cubicBezTo>
                    <a:pt x="101" y="96"/>
                    <a:pt x="124" y="112"/>
                    <a:pt x="124" y="112"/>
                  </a:cubicBezTo>
                  <a:cubicBezTo>
                    <a:pt x="125" y="116"/>
                    <a:pt x="125" y="121"/>
                    <a:pt x="128" y="124"/>
                  </a:cubicBezTo>
                  <a:cubicBezTo>
                    <a:pt x="131" y="128"/>
                    <a:pt x="137" y="128"/>
                    <a:pt x="140" y="132"/>
                  </a:cubicBezTo>
                  <a:cubicBezTo>
                    <a:pt x="144" y="139"/>
                    <a:pt x="148" y="156"/>
                    <a:pt x="148" y="156"/>
                  </a:cubicBezTo>
                  <a:cubicBezTo>
                    <a:pt x="144" y="171"/>
                    <a:pt x="137" y="181"/>
                    <a:pt x="132" y="196"/>
                  </a:cubicBezTo>
                  <a:cubicBezTo>
                    <a:pt x="151" y="209"/>
                    <a:pt x="167" y="207"/>
                    <a:pt x="180" y="188"/>
                  </a:cubicBezTo>
                  <a:cubicBezTo>
                    <a:pt x="182" y="196"/>
                    <a:pt x="184" y="211"/>
                    <a:pt x="192" y="216"/>
                  </a:cubicBezTo>
                  <a:cubicBezTo>
                    <a:pt x="199" y="220"/>
                    <a:pt x="208" y="221"/>
                    <a:pt x="216" y="224"/>
                  </a:cubicBezTo>
                  <a:cubicBezTo>
                    <a:pt x="220" y="225"/>
                    <a:pt x="228" y="228"/>
                    <a:pt x="228" y="228"/>
                  </a:cubicBezTo>
                  <a:cubicBezTo>
                    <a:pt x="236" y="227"/>
                    <a:pt x="245" y="228"/>
                    <a:pt x="252" y="224"/>
                  </a:cubicBezTo>
                  <a:cubicBezTo>
                    <a:pt x="269" y="216"/>
                    <a:pt x="252" y="204"/>
                    <a:pt x="276" y="196"/>
                  </a:cubicBezTo>
                  <a:cubicBezTo>
                    <a:pt x="296" y="209"/>
                    <a:pt x="322" y="231"/>
                    <a:pt x="336" y="252"/>
                  </a:cubicBezTo>
                  <a:cubicBezTo>
                    <a:pt x="354" y="280"/>
                    <a:pt x="343" y="273"/>
                    <a:pt x="364" y="280"/>
                  </a:cubicBezTo>
                  <a:cubicBezTo>
                    <a:pt x="376" y="262"/>
                    <a:pt x="375" y="241"/>
                    <a:pt x="360" y="224"/>
                  </a:cubicBezTo>
                  <a:cubicBezTo>
                    <a:pt x="352" y="216"/>
                    <a:pt x="336" y="200"/>
                    <a:pt x="336" y="200"/>
                  </a:cubicBezTo>
                  <a:cubicBezTo>
                    <a:pt x="323" y="162"/>
                    <a:pt x="322" y="174"/>
                    <a:pt x="372" y="168"/>
                  </a:cubicBezTo>
                  <a:cubicBezTo>
                    <a:pt x="384" y="164"/>
                    <a:pt x="396" y="160"/>
                    <a:pt x="408" y="156"/>
                  </a:cubicBezTo>
                  <a:cubicBezTo>
                    <a:pt x="412" y="155"/>
                    <a:pt x="420" y="152"/>
                    <a:pt x="420" y="152"/>
                  </a:cubicBezTo>
                  <a:cubicBezTo>
                    <a:pt x="421" y="148"/>
                    <a:pt x="426" y="144"/>
                    <a:pt x="424" y="140"/>
                  </a:cubicBezTo>
                  <a:cubicBezTo>
                    <a:pt x="420" y="131"/>
                    <a:pt x="365" y="146"/>
                    <a:pt x="356" y="148"/>
                  </a:cubicBezTo>
                  <a:cubicBezTo>
                    <a:pt x="339" y="146"/>
                    <a:pt x="316" y="152"/>
                    <a:pt x="304" y="140"/>
                  </a:cubicBezTo>
                  <a:cubicBezTo>
                    <a:pt x="301" y="137"/>
                    <a:pt x="302" y="132"/>
                    <a:pt x="300" y="128"/>
                  </a:cubicBezTo>
                  <a:cubicBezTo>
                    <a:pt x="298" y="124"/>
                    <a:pt x="296" y="119"/>
                    <a:pt x="292" y="116"/>
                  </a:cubicBezTo>
                  <a:cubicBezTo>
                    <a:pt x="272" y="98"/>
                    <a:pt x="244" y="91"/>
                    <a:pt x="220" y="80"/>
                  </a:cubicBezTo>
                  <a:cubicBezTo>
                    <a:pt x="201" y="72"/>
                    <a:pt x="180" y="67"/>
                    <a:pt x="160" y="60"/>
                  </a:cubicBezTo>
                  <a:cubicBezTo>
                    <a:pt x="152" y="57"/>
                    <a:pt x="136" y="52"/>
                    <a:pt x="136" y="52"/>
                  </a:cubicBezTo>
                  <a:cubicBezTo>
                    <a:pt x="113" y="55"/>
                    <a:pt x="98" y="64"/>
                    <a:pt x="80" y="52"/>
                  </a:cubicBezTo>
                  <a:cubicBezTo>
                    <a:pt x="70" y="38"/>
                    <a:pt x="74" y="44"/>
                    <a:pt x="68" y="32"/>
                  </a:cubicBezTo>
                  <a:lnTo>
                    <a:pt x="68" y="0"/>
                  </a:lnTo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12" name="Freeform 39"/>
            <p:cNvSpPr>
              <a:spLocks noChangeArrowheads="1"/>
            </p:cNvSpPr>
            <p:nvPr/>
          </p:nvSpPr>
          <p:spPr bwMode="auto">
            <a:xfrm>
              <a:off x="4395" y="1928"/>
              <a:ext cx="52" cy="54"/>
            </a:xfrm>
            <a:custGeom>
              <a:avLst/>
              <a:gdLst>
                <a:gd name="T0" fmla="*/ 32 w 60"/>
                <a:gd name="T1" fmla="*/ 18 h 78"/>
                <a:gd name="T2" fmla="*/ 0 w 60"/>
                <a:gd name="T3" fmla="*/ 18 h 78"/>
                <a:gd name="T4" fmla="*/ 20 w 60"/>
                <a:gd name="T5" fmla="*/ 42 h 78"/>
                <a:gd name="T6" fmla="*/ 28 w 60"/>
                <a:gd name="T7" fmla="*/ 66 h 78"/>
                <a:gd name="T8" fmla="*/ 32 w 60"/>
                <a:gd name="T9" fmla="*/ 78 h 78"/>
                <a:gd name="T10" fmla="*/ 60 w 60"/>
                <a:gd name="T11" fmla="*/ 50 h 78"/>
                <a:gd name="T12" fmla="*/ 32 w 60"/>
                <a:gd name="T13" fmla="*/ 18 h 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0"/>
                <a:gd name="T22" fmla="*/ 0 h 78"/>
                <a:gd name="T23" fmla="*/ 60 w 60"/>
                <a:gd name="T24" fmla="*/ 78 h 7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0" h="78">
                  <a:moveTo>
                    <a:pt x="32" y="18"/>
                  </a:moveTo>
                  <a:cubicBezTo>
                    <a:pt x="16" y="7"/>
                    <a:pt x="12" y="0"/>
                    <a:pt x="0" y="18"/>
                  </a:cubicBezTo>
                  <a:cubicBezTo>
                    <a:pt x="6" y="27"/>
                    <a:pt x="15" y="33"/>
                    <a:pt x="20" y="42"/>
                  </a:cubicBezTo>
                  <a:cubicBezTo>
                    <a:pt x="24" y="49"/>
                    <a:pt x="25" y="58"/>
                    <a:pt x="28" y="66"/>
                  </a:cubicBezTo>
                  <a:cubicBezTo>
                    <a:pt x="29" y="70"/>
                    <a:pt x="32" y="78"/>
                    <a:pt x="32" y="78"/>
                  </a:cubicBezTo>
                  <a:cubicBezTo>
                    <a:pt x="52" y="73"/>
                    <a:pt x="54" y="69"/>
                    <a:pt x="60" y="50"/>
                  </a:cubicBezTo>
                  <a:cubicBezTo>
                    <a:pt x="54" y="32"/>
                    <a:pt x="50" y="27"/>
                    <a:pt x="32" y="18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13" name="Freeform 40"/>
            <p:cNvSpPr>
              <a:spLocks noChangeArrowheads="1"/>
            </p:cNvSpPr>
            <p:nvPr/>
          </p:nvSpPr>
          <p:spPr bwMode="auto">
            <a:xfrm>
              <a:off x="4551" y="1844"/>
              <a:ext cx="189" cy="79"/>
            </a:xfrm>
            <a:custGeom>
              <a:avLst/>
              <a:gdLst>
                <a:gd name="T0" fmla="*/ 47 w 219"/>
                <a:gd name="T1" fmla="*/ 73 h 113"/>
                <a:gd name="T2" fmla="*/ 39 w 219"/>
                <a:gd name="T3" fmla="*/ 61 h 113"/>
                <a:gd name="T4" fmla="*/ 15 w 219"/>
                <a:gd name="T5" fmla="*/ 69 h 113"/>
                <a:gd name="T6" fmla="*/ 39 w 219"/>
                <a:gd name="T7" fmla="*/ 113 h 113"/>
                <a:gd name="T8" fmla="*/ 123 w 219"/>
                <a:gd name="T9" fmla="*/ 89 h 113"/>
                <a:gd name="T10" fmla="*/ 147 w 219"/>
                <a:gd name="T11" fmla="*/ 73 h 113"/>
                <a:gd name="T12" fmla="*/ 171 w 219"/>
                <a:gd name="T13" fmla="*/ 65 h 113"/>
                <a:gd name="T14" fmla="*/ 219 w 219"/>
                <a:gd name="T15" fmla="*/ 19 h 113"/>
                <a:gd name="T16" fmla="*/ 210 w 219"/>
                <a:gd name="T17" fmla="*/ 0 h 113"/>
                <a:gd name="T18" fmla="*/ 179 w 219"/>
                <a:gd name="T19" fmla="*/ 17 h 113"/>
                <a:gd name="T20" fmla="*/ 107 w 219"/>
                <a:gd name="T21" fmla="*/ 41 h 113"/>
                <a:gd name="T22" fmla="*/ 83 w 219"/>
                <a:gd name="T23" fmla="*/ 45 h 113"/>
                <a:gd name="T24" fmla="*/ 59 w 219"/>
                <a:gd name="T25" fmla="*/ 53 h 113"/>
                <a:gd name="T26" fmla="*/ 47 w 219"/>
                <a:gd name="T27" fmla="*/ 73 h 11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19"/>
                <a:gd name="T43" fmla="*/ 0 h 113"/>
                <a:gd name="T44" fmla="*/ 219 w 219"/>
                <a:gd name="T45" fmla="*/ 113 h 11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19" h="113">
                  <a:moveTo>
                    <a:pt x="47" y="73"/>
                  </a:moveTo>
                  <a:cubicBezTo>
                    <a:pt x="44" y="69"/>
                    <a:pt x="44" y="62"/>
                    <a:pt x="39" y="61"/>
                  </a:cubicBezTo>
                  <a:cubicBezTo>
                    <a:pt x="31" y="60"/>
                    <a:pt x="15" y="69"/>
                    <a:pt x="15" y="69"/>
                  </a:cubicBezTo>
                  <a:cubicBezTo>
                    <a:pt x="0" y="91"/>
                    <a:pt x="20" y="101"/>
                    <a:pt x="39" y="113"/>
                  </a:cubicBezTo>
                  <a:cubicBezTo>
                    <a:pt x="67" y="107"/>
                    <a:pt x="96" y="98"/>
                    <a:pt x="123" y="89"/>
                  </a:cubicBezTo>
                  <a:cubicBezTo>
                    <a:pt x="132" y="86"/>
                    <a:pt x="139" y="78"/>
                    <a:pt x="147" y="73"/>
                  </a:cubicBezTo>
                  <a:cubicBezTo>
                    <a:pt x="154" y="68"/>
                    <a:pt x="171" y="65"/>
                    <a:pt x="171" y="65"/>
                  </a:cubicBezTo>
                  <a:cubicBezTo>
                    <a:pt x="186" y="50"/>
                    <a:pt x="207" y="36"/>
                    <a:pt x="219" y="19"/>
                  </a:cubicBezTo>
                  <a:cubicBezTo>
                    <a:pt x="215" y="16"/>
                    <a:pt x="215" y="0"/>
                    <a:pt x="210" y="0"/>
                  </a:cubicBezTo>
                  <a:cubicBezTo>
                    <a:pt x="205" y="0"/>
                    <a:pt x="183" y="15"/>
                    <a:pt x="179" y="17"/>
                  </a:cubicBezTo>
                  <a:cubicBezTo>
                    <a:pt x="159" y="26"/>
                    <a:pt x="129" y="37"/>
                    <a:pt x="107" y="41"/>
                  </a:cubicBezTo>
                  <a:cubicBezTo>
                    <a:pt x="99" y="42"/>
                    <a:pt x="91" y="43"/>
                    <a:pt x="83" y="45"/>
                  </a:cubicBezTo>
                  <a:cubicBezTo>
                    <a:pt x="75" y="47"/>
                    <a:pt x="59" y="53"/>
                    <a:pt x="59" y="53"/>
                  </a:cubicBezTo>
                  <a:cubicBezTo>
                    <a:pt x="49" y="67"/>
                    <a:pt x="53" y="61"/>
                    <a:pt x="47" y="7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14" name="Freeform 41"/>
            <p:cNvSpPr>
              <a:spLocks noChangeArrowheads="1"/>
            </p:cNvSpPr>
            <p:nvPr/>
          </p:nvSpPr>
          <p:spPr bwMode="auto">
            <a:xfrm>
              <a:off x="4747" y="1797"/>
              <a:ext cx="119" cy="86"/>
            </a:xfrm>
            <a:custGeom>
              <a:avLst/>
              <a:gdLst>
                <a:gd name="T0" fmla="*/ 12 w 139"/>
                <a:gd name="T1" fmla="*/ 60 h 122"/>
                <a:gd name="T2" fmla="*/ 8 w 139"/>
                <a:gd name="T3" fmla="*/ 84 h 122"/>
                <a:gd name="T4" fmla="*/ 0 w 139"/>
                <a:gd name="T5" fmla="*/ 108 h 122"/>
                <a:gd name="T6" fmla="*/ 36 w 139"/>
                <a:gd name="T7" fmla="*/ 116 h 122"/>
                <a:gd name="T8" fmla="*/ 52 w 139"/>
                <a:gd name="T9" fmla="*/ 96 h 122"/>
                <a:gd name="T10" fmla="*/ 124 w 139"/>
                <a:gd name="T11" fmla="*/ 68 h 122"/>
                <a:gd name="T12" fmla="*/ 136 w 139"/>
                <a:gd name="T13" fmla="*/ 44 h 122"/>
                <a:gd name="T14" fmla="*/ 112 w 139"/>
                <a:gd name="T15" fmla="*/ 28 h 122"/>
                <a:gd name="T16" fmla="*/ 100 w 139"/>
                <a:gd name="T17" fmla="*/ 20 h 122"/>
                <a:gd name="T18" fmla="*/ 64 w 139"/>
                <a:gd name="T19" fmla="*/ 12 h 122"/>
                <a:gd name="T20" fmla="*/ 52 w 139"/>
                <a:gd name="T21" fmla="*/ 36 h 122"/>
                <a:gd name="T22" fmla="*/ 12 w 139"/>
                <a:gd name="T23" fmla="*/ 60 h 1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39"/>
                <a:gd name="T37" fmla="*/ 0 h 122"/>
                <a:gd name="T38" fmla="*/ 139 w 139"/>
                <a:gd name="T39" fmla="*/ 122 h 122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39" h="122">
                  <a:moveTo>
                    <a:pt x="12" y="60"/>
                  </a:moveTo>
                  <a:cubicBezTo>
                    <a:pt x="11" y="68"/>
                    <a:pt x="10" y="76"/>
                    <a:pt x="8" y="84"/>
                  </a:cubicBezTo>
                  <a:cubicBezTo>
                    <a:pt x="6" y="92"/>
                    <a:pt x="0" y="108"/>
                    <a:pt x="0" y="108"/>
                  </a:cubicBezTo>
                  <a:cubicBezTo>
                    <a:pt x="14" y="118"/>
                    <a:pt x="19" y="122"/>
                    <a:pt x="36" y="116"/>
                  </a:cubicBezTo>
                  <a:cubicBezTo>
                    <a:pt x="46" y="86"/>
                    <a:pt x="31" y="122"/>
                    <a:pt x="52" y="96"/>
                  </a:cubicBezTo>
                  <a:cubicBezTo>
                    <a:pt x="83" y="57"/>
                    <a:pt x="30" y="74"/>
                    <a:pt x="124" y="68"/>
                  </a:cubicBezTo>
                  <a:cubicBezTo>
                    <a:pt x="125" y="67"/>
                    <a:pt x="139" y="48"/>
                    <a:pt x="136" y="44"/>
                  </a:cubicBezTo>
                  <a:cubicBezTo>
                    <a:pt x="130" y="36"/>
                    <a:pt x="120" y="33"/>
                    <a:pt x="112" y="28"/>
                  </a:cubicBezTo>
                  <a:cubicBezTo>
                    <a:pt x="108" y="25"/>
                    <a:pt x="100" y="20"/>
                    <a:pt x="100" y="20"/>
                  </a:cubicBezTo>
                  <a:cubicBezTo>
                    <a:pt x="89" y="4"/>
                    <a:pt x="92" y="0"/>
                    <a:pt x="64" y="12"/>
                  </a:cubicBezTo>
                  <a:cubicBezTo>
                    <a:pt x="57" y="15"/>
                    <a:pt x="55" y="30"/>
                    <a:pt x="52" y="36"/>
                  </a:cubicBezTo>
                  <a:cubicBezTo>
                    <a:pt x="46" y="49"/>
                    <a:pt x="26" y="60"/>
                    <a:pt x="12" y="6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15" name="Freeform 42"/>
            <p:cNvSpPr>
              <a:spLocks noChangeArrowheads="1"/>
            </p:cNvSpPr>
            <p:nvPr/>
          </p:nvSpPr>
          <p:spPr bwMode="auto">
            <a:xfrm>
              <a:off x="4810" y="1759"/>
              <a:ext cx="43" cy="24"/>
            </a:xfrm>
            <a:custGeom>
              <a:avLst/>
              <a:gdLst>
                <a:gd name="T0" fmla="*/ 29 w 49"/>
                <a:gd name="T1" fmla="*/ 0 h 35"/>
                <a:gd name="T2" fmla="*/ 8 w 49"/>
                <a:gd name="T3" fmla="*/ 11 h 35"/>
                <a:gd name="T4" fmla="*/ 24 w 49"/>
                <a:gd name="T5" fmla="*/ 35 h 35"/>
                <a:gd name="T6" fmla="*/ 39 w 49"/>
                <a:gd name="T7" fmla="*/ 26 h 35"/>
                <a:gd name="T8" fmla="*/ 29 w 49"/>
                <a:gd name="T9" fmla="*/ 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"/>
                <a:gd name="T16" fmla="*/ 0 h 35"/>
                <a:gd name="T17" fmla="*/ 49 w 49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" h="35">
                  <a:moveTo>
                    <a:pt x="29" y="0"/>
                  </a:moveTo>
                  <a:cubicBezTo>
                    <a:pt x="25" y="12"/>
                    <a:pt x="19" y="7"/>
                    <a:pt x="8" y="11"/>
                  </a:cubicBezTo>
                  <a:cubicBezTo>
                    <a:pt x="0" y="23"/>
                    <a:pt x="14" y="34"/>
                    <a:pt x="24" y="35"/>
                  </a:cubicBezTo>
                  <a:cubicBezTo>
                    <a:pt x="30" y="34"/>
                    <a:pt x="33" y="28"/>
                    <a:pt x="39" y="26"/>
                  </a:cubicBezTo>
                  <a:cubicBezTo>
                    <a:pt x="49" y="22"/>
                    <a:pt x="29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16" name="Freeform 43"/>
            <p:cNvSpPr>
              <a:spLocks noChangeArrowheads="1"/>
            </p:cNvSpPr>
            <p:nvPr/>
          </p:nvSpPr>
          <p:spPr bwMode="auto">
            <a:xfrm>
              <a:off x="2828" y="1304"/>
              <a:ext cx="142" cy="188"/>
            </a:xfrm>
            <a:custGeom>
              <a:avLst/>
              <a:gdLst>
                <a:gd name="T0" fmla="*/ 128 w 164"/>
                <a:gd name="T1" fmla="*/ 0 h 268"/>
                <a:gd name="T2" fmla="*/ 104 w 164"/>
                <a:gd name="T3" fmla="*/ 28 h 268"/>
                <a:gd name="T4" fmla="*/ 88 w 164"/>
                <a:gd name="T5" fmla="*/ 64 h 268"/>
                <a:gd name="T6" fmla="*/ 36 w 164"/>
                <a:gd name="T7" fmla="*/ 84 h 268"/>
                <a:gd name="T8" fmla="*/ 28 w 164"/>
                <a:gd name="T9" fmla="*/ 96 h 268"/>
                <a:gd name="T10" fmla="*/ 16 w 164"/>
                <a:gd name="T11" fmla="*/ 100 h 268"/>
                <a:gd name="T12" fmla="*/ 20 w 164"/>
                <a:gd name="T13" fmla="*/ 132 h 268"/>
                <a:gd name="T14" fmla="*/ 28 w 164"/>
                <a:gd name="T15" fmla="*/ 156 h 268"/>
                <a:gd name="T16" fmla="*/ 0 w 164"/>
                <a:gd name="T17" fmla="*/ 200 h 268"/>
                <a:gd name="T18" fmla="*/ 28 w 164"/>
                <a:gd name="T19" fmla="*/ 260 h 268"/>
                <a:gd name="T20" fmla="*/ 52 w 164"/>
                <a:gd name="T21" fmla="*/ 268 h 268"/>
                <a:gd name="T22" fmla="*/ 88 w 164"/>
                <a:gd name="T23" fmla="*/ 216 h 268"/>
                <a:gd name="T24" fmla="*/ 104 w 164"/>
                <a:gd name="T25" fmla="*/ 192 h 268"/>
                <a:gd name="T26" fmla="*/ 128 w 164"/>
                <a:gd name="T27" fmla="*/ 116 h 268"/>
                <a:gd name="T28" fmla="*/ 140 w 164"/>
                <a:gd name="T29" fmla="*/ 76 h 268"/>
                <a:gd name="T30" fmla="*/ 164 w 164"/>
                <a:gd name="T31" fmla="*/ 72 h 268"/>
                <a:gd name="T32" fmla="*/ 128 w 164"/>
                <a:gd name="T33" fmla="*/ 0 h 26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64"/>
                <a:gd name="T52" fmla="*/ 0 h 268"/>
                <a:gd name="T53" fmla="*/ 164 w 164"/>
                <a:gd name="T54" fmla="*/ 268 h 26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64" h="268">
                  <a:moveTo>
                    <a:pt x="128" y="0"/>
                  </a:moveTo>
                  <a:cubicBezTo>
                    <a:pt x="123" y="16"/>
                    <a:pt x="120" y="23"/>
                    <a:pt x="104" y="28"/>
                  </a:cubicBezTo>
                  <a:cubicBezTo>
                    <a:pt x="102" y="35"/>
                    <a:pt x="97" y="57"/>
                    <a:pt x="88" y="64"/>
                  </a:cubicBezTo>
                  <a:cubicBezTo>
                    <a:pt x="75" y="75"/>
                    <a:pt x="51" y="74"/>
                    <a:pt x="36" y="84"/>
                  </a:cubicBezTo>
                  <a:cubicBezTo>
                    <a:pt x="33" y="88"/>
                    <a:pt x="32" y="93"/>
                    <a:pt x="28" y="96"/>
                  </a:cubicBezTo>
                  <a:cubicBezTo>
                    <a:pt x="25" y="99"/>
                    <a:pt x="17" y="96"/>
                    <a:pt x="16" y="100"/>
                  </a:cubicBezTo>
                  <a:cubicBezTo>
                    <a:pt x="14" y="110"/>
                    <a:pt x="18" y="121"/>
                    <a:pt x="20" y="132"/>
                  </a:cubicBezTo>
                  <a:cubicBezTo>
                    <a:pt x="22" y="140"/>
                    <a:pt x="28" y="156"/>
                    <a:pt x="28" y="156"/>
                  </a:cubicBezTo>
                  <a:cubicBezTo>
                    <a:pt x="13" y="166"/>
                    <a:pt x="6" y="183"/>
                    <a:pt x="0" y="200"/>
                  </a:cubicBezTo>
                  <a:cubicBezTo>
                    <a:pt x="3" y="210"/>
                    <a:pt x="19" y="254"/>
                    <a:pt x="28" y="260"/>
                  </a:cubicBezTo>
                  <a:cubicBezTo>
                    <a:pt x="35" y="264"/>
                    <a:pt x="52" y="268"/>
                    <a:pt x="52" y="268"/>
                  </a:cubicBezTo>
                  <a:cubicBezTo>
                    <a:pt x="85" y="261"/>
                    <a:pt x="79" y="244"/>
                    <a:pt x="88" y="216"/>
                  </a:cubicBezTo>
                  <a:cubicBezTo>
                    <a:pt x="91" y="207"/>
                    <a:pt x="99" y="200"/>
                    <a:pt x="104" y="192"/>
                  </a:cubicBezTo>
                  <a:cubicBezTo>
                    <a:pt x="116" y="174"/>
                    <a:pt x="121" y="136"/>
                    <a:pt x="128" y="116"/>
                  </a:cubicBezTo>
                  <a:cubicBezTo>
                    <a:pt x="131" y="108"/>
                    <a:pt x="134" y="79"/>
                    <a:pt x="140" y="76"/>
                  </a:cubicBezTo>
                  <a:cubicBezTo>
                    <a:pt x="147" y="72"/>
                    <a:pt x="156" y="73"/>
                    <a:pt x="164" y="72"/>
                  </a:cubicBezTo>
                  <a:cubicBezTo>
                    <a:pt x="158" y="19"/>
                    <a:pt x="161" y="33"/>
                    <a:pt x="1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17" name="Freeform 44"/>
            <p:cNvSpPr>
              <a:spLocks noChangeArrowheads="1"/>
            </p:cNvSpPr>
            <p:nvPr/>
          </p:nvSpPr>
          <p:spPr bwMode="auto">
            <a:xfrm>
              <a:off x="3440" y="1013"/>
              <a:ext cx="57" cy="57"/>
            </a:xfrm>
            <a:custGeom>
              <a:avLst/>
              <a:gdLst>
                <a:gd name="T0" fmla="*/ 29 w 66"/>
                <a:gd name="T1" fmla="*/ 0 h 81"/>
                <a:gd name="T2" fmla="*/ 25 w 66"/>
                <a:gd name="T3" fmla="*/ 60 h 81"/>
                <a:gd name="T4" fmla="*/ 29 w 66"/>
                <a:gd name="T5" fmla="*/ 76 h 81"/>
                <a:gd name="T6" fmla="*/ 41 w 66"/>
                <a:gd name="T7" fmla="*/ 80 h 81"/>
                <a:gd name="T8" fmla="*/ 57 w 66"/>
                <a:gd name="T9" fmla="*/ 76 h 81"/>
                <a:gd name="T10" fmla="*/ 29 w 66"/>
                <a:gd name="T11" fmla="*/ 0 h 8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6"/>
                <a:gd name="T19" fmla="*/ 0 h 81"/>
                <a:gd name="T20" fmla="*/ 66 w 66"/>
                <a:gd name="T21" fmla="*/ 81 h 8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6" h="81">
                  <a:moveTo>
                    <a:pt x="29" y="0"/>
                  </a:moveTo>
                  <a:cubicBezTo>
                    <a:pt x="0" y="10"/>
                    <a:pt x="20" y="38"/>
                    <a:pt x="25" y="60"/>
                  </a:cubicBezTo>
                  <a:cubicBezTo>
                    <a:pt x="26" y="65"/>
                    <a:pt x="26" y="72"/>
                    <a:pt x="29" y="76"/>
                  </a:cubicBezTo>
                  <a:cubicBezTo>
                    <a:pt x="32" y="79"/>
                    <a:pt x="37" y="79"/>
                    <a:pt x="41" y="80"/>
                  </a:cubicBezTo>
                  <a:cubicBezTo>
                    <a:pt x="46" y="79"/>
                    <a:pt x="55" y="81"/>
                    <a:pt x="57" y="76"/>
                  </a:cubicBezTo>
                  <a:cubicBezTo>
                    <a:pt x="66" y="53"/>
                    <a:pt x="45" y="16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18" name="Freeform 45"/>
            <p:cNvSpPr>
              <a:spLocks noChangeArrowheads="1"/>
            </p:cNvSpPr>
            <p:nvPr/>
          </p:nvSpPr>
          <p:spPr bwMode="auto">
            <a:xfrm>
              <a:off x="3823" y="1074"/>
              <a:ext cx="128" cy="171"/>
            </a:xfrm>
            <a:custGeom>
              <a:avLst/>
              <a:gdLst>
                <a:gd name="T0" fmla="*/ 96 w 148"/>
                <a:gd name="T1" fmla="*/ 0 h 244"/>
                <a:gd name="T2" fmla="*/ 60 w 148"/>
                <a:gd name="T3" fmla="*/ 84 h 244"/>
                <a:gd name="T4" fmla="*/ 36 w 148"/>
                <a:gd name="T5" fmla="*/ 92 h 244"/>
                <a:gd name="T6" fmla="*/ 12 w 148"/>
                <a:gd name="T7" fmla="*/ 108 h 244"/>
                <a:gd name="T8" fmla="*/ 40 w 148"/>
                <a:gd name="T9" fmla="*/ 188 h 244"/>
                <a:gd name="T10" fmla="*/ 52 w 148"/>
                <a:gd name="T11" fmla="*/ 224 h 244"/>
                <a:gd name="T12" fmla="*/ 60 w 148"/>
                <a:gd name="T13" fmla="*/ 236 h 244"/>
                <a:gd name="T14" fmla="*/ 84 w 148"/>
                <a:gd name="T15" fmla="*/ 244 h 244"/>
                <a:gd name="T16" fmla="*/ 96 w 148"/>
                <a:gd name="T17" fmla="*/ 196 h 244"/>
                <a:gd name="T18" fmla="*/ 124 w 148"/>
                <a:gd name="T19" fmla="*/ 168 h 244"/>
                <a:gd name="T20" fmla="*/ 112 w 148"/>
                <a:gd name="T21" fmla="*/ 68 h 244"/>
                <a:gd name="T22" fmla="*/ 140 w 148"/>
                <a:gd name="T23" fmla="*/ 48 h 244"/>
                <a:gd name="T24" fmla="*/ 112 w 148"/>
                <a:gd name="T25" fmla="*/ 20 h 244"/>
                <a:gd name="T26" fmla="*/ 96 w 148"/>
                <a:gd name="T27" fmla="*/ 0 h 24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8"/>
                <a:gd name="T43" fmla="*/ 0 h 244"/>
                <a:gd name="T44" fmla="*/ 148 w 148"/>
                <a:gd name="T45" fmla="*/ 244 h 24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8" h="244">
                  <a:moveTo>
                    <a:pt x="96" y="0"/>
                  </a:moveTo>
                  <a:cubicBezTo>
                    <a:pt x="86" y="29"/>
                    <a:pt x="70" y="55"/>
                    <a:pt x="60" y="84"/>
                  </a:cubicBezTo>
                  <a:cubicBezTo>
                    <a:pt x="57" y="92"/>
                    <a:pt x="43" y="87"/>
                    <a:pt x="36" y="92"/>
                  </a:cubicBezTo>
                  <a:cubicBezTo>
                    <a:pt x="28" y="97"/>
                    <a:pt x="12" y="108"/>
                    <a:pt x="12" y="108"/>
                  </a:cubicBezTo>
                  <a:cubicBezTo>
                    <a:pt x="0" y="144"/>
                    <a:pt x="30" y="158"/>
                    <a:pt x="40" y="188"/>
                  </a:cubicBezTo>
                  <a:cubicBezTo>
                    <a:pt x="44" y="200"/>
                    <a:pt x="45" y="213"/>
                    <a:pt x="52" y="224"/>
                  </a:cubicBezTo>
                  <a:cubicBezTo>
                    <a:pt x="55" y="228"/>
                    <a:pt x="56" y="233"/>
                    <a:pt x="60" y="236"/>
                  </a:cubicBezTo>
                  <a:cubicBezTo>
                    <a:pt x="67" y="240"/>
                    <a:pt x="84" y="244"/>
                    <a:pt x="84" y="244"/>
                  </a:cubicBezTo>
                  <a:cubicBezTo>
                    <a:pt x="111" y="235"/>
                    <a:pt x="103" y="218"/>
                    <a:pt x="96" y="196"/>
                  </a:cubicBezTo>
                  <a:cubicBezTo>
                    <a:pt x="100" y="183"/>
                    <a:pt x="124" y="168"/>
                    <a:pt x="124" y="168"/>
                  </a:cubicBezTo>
                  <a:cubicBezTo>
                    <a:pt x="148" y="132"/>
                    <a:pt x="123" y="101"/>
                    <a:pt x="112" y="68"/>
                  </a:cubicBezTo>
                  <a:cubicBezTo>
                    <a:pt x="140" y="59"/>
                    <a:pt x="133" y="68"/>
                    <a:pt x="140" y="48"/>
                  </a:cubicBezTo>
                  <a:cubicBezTo>
                    <a:pt x="136" y="35"/>
                    <a:pt x="112" y="20"/>
                    <a:pt x="112" y="20"/>
                  </a:cubicBezTo>
                  <a:cubicBezTo>
                    <a:pt x="102" y="5"/>
                    <a:pt x="107" y="11"/>
                    <a:pt x="9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19" name="Freeform 46"/>
            <p:cNvSpPr>
              <a:spLocks noChangeArrowheads="1"/>
            </p:cNvSpPr>
            <p:nvPr/>
          </p:nvSpPr>
          <p:spPr bwMode="auto">
            <a:xfrm>
              <a:off x="3715" y="1021"/>
              <a:ext cx="83" cy="128"/>
            </a:xfrm>
            <a:custGeom>
              <a:avLst/>
              <a:gdLst>
                <a:gd name="T0" fmla="*/ 48 w 96"/>
                <a:gd name="T1" fmla="*/ 2 h 183"/>
                <a:gd name="T2" fmla="*/ 51 w 96"/>
                <a:gd name="T3" fmla="*/ 35 h 183"/>
                <a:gd name="T4" fmla="*/ 60 w 96"/>
                <a:gd name="T5" fmla="*/ 62 h 183"/>
                <a:gd name="T6" fmla="*/ 62 w 96"/>
                <a:gd name="T7" fmla="*/ 92 h 183"/>
                <a:gd name="T8" fmla="*/ 68 w 96"/>
                <a:gd name="T9" fmla="*/ 105 h 183"/>
                <a:gd name="T10" fmla="*/ 71 w 96"/>
                <a:gd name="T11" fmla="*/ 126 h 183"/>
                <a:gd name="T12" fmla="*/ 57 w 96"/>
                <a:gd name="T13" fmla="*/ 93 h 183"/>
                <a:gd name="T14" fmla="*/ 35 w 96"/>
                <a:gd name="T15" fmla="*/ 78 h 183"/>
                <a:gd name="T16" fmla="*/ 5 w 96"/>
                <a:gd name="T17" fmla="*/ 83 h 183"/>
                <a:gd name="T18" fmla="*/ 8 w 96"/>
                <a:gd name="T19" fmla="*/ 102 h 183"/>
                <a:gd name="T20" fmla="*/ 41 w 96"/>
                <a:gd name="T21" fmla="*/ 114 h 183"/>
                <a:gd name="T22" fmla="*/ 57 w 96"/>
                <a:gd name="T23" fmla="*/ 135 h 183"/>
                <a:gd name="T24" fmla="*/ 71 w 96"/>
                <a:gd name="T25" fmla="*/ 135 h 183"/>
                <a:gd name="T26" fmla="*/ 78 w 96"/>
                <a:gd name="T27" fmla="*/ 150 h 183"/>
                <a:gd name="T28" fmla="*/ 96 w 96"/>
                <a:gd name="T29" fmla="*/ 179 h 183"/>
                <a:gd name="T30" fmla="*/ 81 w 96"/>
                <a:gd name="T31" fmla="*/ 126 h 183"/>
                <a:gd name="T32" fmla="*/ 80 w 96"/>
                <a:gd name="T33" fmla="*/ 93 h 183"/>
                <a:gd name="T34" fmla="*/ 71 w 96"/>
                <a:gd name="T35" fmla="*/ 63 h 183"/>
                <a:gd name="T36" fmla="*/ 63 w 96"/>
                <a:gd name="T37" fmla="*/ 41 h 183"/>
                <a:gd name="T38" fmla="*/ 57 w 96"/>
                <a:gd name="T39" fmla="*/ 20 h 183"/>
                <a:gd name="T40" fmla="*/ 48 w 96"/>
                <a:gd name="T41" fmla="*/ 2 h 183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96"/>
                <a:gd name="T64" fmla="*/ 0 h 183"/>
                <a:gd name="T65" fmla="*/ 96 w 96"/>
                <a:gd name="T66" fmla="*/ 183 h 183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96" h="183">
                  <a:moveTo>
                    <a:pt x="48" y="2"/>
                  </a:moveTo>
                  <a:cubicBezTo>
                    <a:pt x="47" y="4"/>
                    <a:pt x="49" y="25"/>
                    <a:pt x="51" y="35"/>
                  </a:cubicBezTo>
                  <a:cubicBezTo>
                    <a:pt x="53" y="45"/>
                    <a:pt x="58" y="53"/>
                    <a:pt x="60" y="62"/>
                  </a:cubicBezTo>
                  <a:cubicBezTo>
                    <a:pt x="62" y="71"/>
                    <a:pt x="61" y="85"/>
                    <a:pt x="62" y="92"/>
                  </a:cubicBezTo>
                  <a:cubicBezTo>
                    <a:pt x="63" y="99"/>
                    <a:pt x="67" y="99"/>
                    <a:pt x="68" y="105"/>
                  </a:cubicBezTo>
                  <a:cubicBezTo>
                    <a:pt x="69" y="111"/>
                    <a:pt x="73" y="128"/>
                    <a:pt x="71" y="126"/>
                  </a:cubicBezTo>
                  <a:cubicBezTo>
                    <a:pt x="69" y="124"/>
                    <a:pt x="63" y="101"/>
                    <a:pt x="57" y="93"/>
                  </a:cubicBezTo>
                  <a:cubicBezTo>
                    <a:pt x="51" y="85"/>
                    <a:pt x="44" y="80"/>
                    <a:pt x="35" y="78"/>
                  </a:cubicBezTo>
                  <a:cubicBezTo>
                    <a:pt x="26" y="76"/>
                    <a:pt x="10" y="79"/>
                    <a:pt x="5" y="83"/>
                  </a:cubicBezTo>
                  <a:cubicBezTo>
                    <a:pt x="0" y="87"/>
                    <a:pt x="2" y="97"/>
                    <a:pt x="8" y="102"/>
                  </a:cubicBezTo>
                  <a:cubicBezTo>
                    <a:pt x="14" y="107"/>
                    <a:pt x="33" y="109"/>
                    <a:pt x="41" y="114"/>
                  </a:cubicBezTo>
                  <a:cubicBezTo>
                    <a:pt x="49" y="119"/>
                    <a:pt x="52" y="132"/>
                    <a:pt x="57" y="135"/>
                  </a:cubicBezTo>
                  <a:cubicBezTo>
                    <a:pt x="62" y="138"/>
                    <a:pt x="68" y="133"/>
                    <a:pt x="71" y="135"/>
                  </a:cubicBezTo>
                  <a:cubicBezTo>
                    <a:pt x="74" y="137"/>
                    <a:pt x="74" y="143"/>
                    <a:pt x="78" y="150"/>
                  </a:cubicBezTo>
                  <a:cubicBezTo>
                    <a:pt x="82" y="157"/>
                    <a:pt x="96" y="183"/>
                    <a:pt x="96" y="179"/>
                  </a:cubicBezTo>
                  <a:cubicBezTo>
                    <a:pt x="96" y="175"/>
                    <a:pt x="84" y="140"/>
                    <a:pt x="81" y="126"/>
                  </a:cubicBezTo>
                  <a:cubicBezTo>
                    <a:pt x="78" y="112"/>
                    <a:pt x="82" y="104"/>
                    <a:pt x="80" y="93"/>
                  </a:cubicBezTo>
                  <a:cubicBezTo>
                    <a:pt x="78" y="82"/>
                    <a:pt x="74" y="72"/>
                    <a:pt x="71" y="63"/>
                  </a:cubicBezTo>
                  <a:cubicBezTo>
                    <a:pt x="68" y="54"/>
                    <a:pt x="65" y="48"/>
                    <a:pt x="63" y="41"/>
                  </a:cubicBezTo>
                  <a:cubicBezTo>
                    <a:pt x="61" y="34"/>
                    <a:pt x="59" y="26"/>
                    <a:pt x="57" y="20"/>
                  </a:cubicBezTo>
                  <a:cubicBezTo>
                    <a:pt x="55" y="14"/>
                    <a:pt x="49" y="0"/>
                    <a:pt x="48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20" name="Freeform 47"/>
            <p:cNvSpPr>
              <a:spLocks noChangeArrowheads="1"/>
            </p:cNvSpPr>
            <p:nvPr/>
          </p:nvSpPr>
          <p:spPr bwMode="auto">
            <a:xfrm>
              <a:off x="3771" y="1124"/>
              <a:ext cx="46" cy="122"/>
            </a:xfrm>
            <a:custGeom>
              <a:avLst/>
              <a:gdLst>
                <a:gd name="T0" fmla="*/ 6 w 54"/>
                <a:gd name="T1" fmla="*/ 0 h 175"/>
                <a:gd name="T2" fmla="*/ 0 w 54"/>
                <a:gd name="T3" fmla="*/ 25 h 175"/>
                <a:gd name="T4" fmla="*/ 9 w 54"/>
                <a:gd name="T5" fmla="*/ 54 h 175"/>
                <a:gd name="T6" fmla="*/ 18 w 54"/>
                <a:gd name="T7" fmla="*/ 94 h 175"/>
                <a:gd name="T8" fmla="*/ 34 w 54"/>
                <a:gd name="T9" fmla="*/ 129 h 175"/>
                <a:gd name="T10" fmla="*/ 54 w 54"/>
                <a:gd name="T11" fmla="*/ 175 h 175"/>
                <a:gd name="T12" fmla="*/ 40 w 54"/>
                <a:gd name="T13" fmla="*/ 115 h 175"/>
                <a:gd name="T14" fmla="*/ 34 w 54"/>
                <a:gd name="T15" fmla="*/ 93 h 175"/>
                <a:gd name="T16" fmla="*/ 28 w 54"/>
                <a:gd name="T17" fmla="*/ 61 h 175"/>
                <a:gd name="T18" fmla="*/ 25 w 54"/>
                <a:gd name="T19" fmla="*/ 46 h 175"/>
                <a:gd name="T20" fmla="*/ 16 w 54"/>
                <a:gd name="T21" fmla="*/ 37 h 175"/>
                <a:gd name="T22" fmla="*/ 6 w 54"/>
                <a:gd name="T23" fmla="*/ 0 h 1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4"/>
                <a:gd name="T37" fmla="*/ 0 h 175"/>
                <a:gd name="T38" fmla="*/ 54 w 54"/>
                <a:gd name="T39" fmla="*/ 175 h 17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4" h="175">
                  <a:moveTo>
                    <a:pt x="6" y="0"/>
                  </a:moveTo>
                  <a:lnTo>
                    <a:pt x="0" y="25"/>
                  </a:lnTo>
                  <a:cubicBezTo>
                    <a:pt x="3" y="48"/>
                    <a:pt x="3" y="40"/>
                    <a:pt x="9" y="54"/>
                  </a:cubicBezTo>
                  <a:cubicBezTo>
                    <a:pt x="10" y="66"/>
                    <a:pt x="12" y="83"/>
                    <a:pt x="18" y="94"/>
                  </a:cubicBezTo>
                  <a:cubicBezTo>
                    <a:pt x="21" y="109"/>
                    <a:pt x="25" y="117"/>
                    <a:pt x="34" y="129"/>
                  </a:cubicBezTo>
                  <a:cubicBezTo>
                    <a:pt x="35" y="143"/>
                    <a:pt x="35" y="171"/>
                    <a:pt x="54" y="175"/>
                  </a:cubicBezTo>
                  <a:cubicBezTo>
                    <a:pt x="52" y="133"/>
                    <a:pt x="53" y="141"/>
                    <a:pt x="40" y="115"/>
                  </a:cubicBezTo>
                  <a:cubicBezTo>
                    <a:pt x="39" y="108"/>
                    <a:pt x="37" y="100"/>
                    <a:pt x="34" y="93"/>
                  </a:cubicBezTo>
                  <a:cubicBezTo>
                    <a:pt x="33" y="82"/>
                    <a:pt x="30" y="72"/>
                    <a:pt x="28" y="61"/>
                  </a:cubicBezTo>
                  <a:cubicBezTo>
                    <a:pt x="28" y="58"/>
                    <a:pt x="28" y="50"/>
                    <a:pt x="25" y="46"/>
                  </a:cubicBezTo>
                  <a:cubicBezTo>
                    <a:pt x="22" y="43"/>
                    <a:pt x="16" y="37"/>
                    <a:pt x="16" y="37"/>
                  </a:cubicBezTo>
                  <a:cubicBezTo>
                    <a:pt x="14" y="25"/>
                    <a:pt x="13" y="9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21" name="Freeform 48"/>
            <p:cNvSpPr>
              <a:spLocks noChangeArrowheads="1"/>
            </p:cNvSpPr>
            <p:nvPr/>
          </p:nvSpPr>
          <p:spPr bwMode="auto">
            <a:xfrm>
              <a:off x="3823" y="1252"/>
              <a:ext cx="75" cy="50"/>
            </a:xfrm>
            <a:custGeom>
              <a:avLst/>
              <a:gdLst>
                <a:gd name="T0" fmla="*/ 2 w 86"/>
                <a:gd name="T1" fmla="*/ 0 h 73"/>
                <a:gd name="T2" fmla="*/ 8 w 86"/>
                <a:gd name="T3" fmla="*/ 34 h 73"/>
                <a:gd name="T4" fmla="*/ 23 w 86"/>
                <a:gd name="T5" fmla="*/ 43 h 73"/>
                <a:gd name="T6" fmla="*/ 48 w 86"/>
                <a:gd name="T7" fmla="*/ 49 h 73"/>
                <a:gd name="T8" fmla="*/ 62 w 86"/>
                <a:gd name="T9" fmla="*/ 57 h 73"/>
                <a:gd name="T10" fmla="*/ 74 w 86"/>
                <a:gd name="T11" fmla="*/ 66 h 73"/>
                <a:gd name="T12" fmla="*/ 86 w 86"/>
                <a:gd name="T13" fmla="*/ 69 h 73"/>
                <a:gd name="T14" fmla="*/ 72 w 86"/>
                <a:gd name="T15" fmla="*/ 39 h 73"/>
                <a:gd name="T16" fmla="*/ 63 w 86"/>
                <a:gd name="T17" fmla="*/ 22 h 73"/>
                <a:gd name="T18" fmla="*/ 36 w 86"/>
                <a:gd name="T19" fmla="*/ 24 h 73"/>
                <a:gd name="T20" fmla="*/ 24 w 86"/>
                <a:gd name="T21" fmla="*/ 19 h 73"/>
                <a:gd name="T22" fmla="*/ 6 w 86"/>
                <a:gd name="T23" fmla="*/ 0 h 73"/>
                <a:gd name="T24" fmla="*/ 2 w 86"/>
                <a:gd name="T25" fmla="*/ 0 h 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86"/>
                <a:gd name="T40" fmla="*/ 0 h 73"/>
                <a:gd name="T41" fmla="*/ 86 w 86"/>
                <a:gd name="T42" fmla="*/ 73 h 7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86" h="73">
                  <a:moveTo>
                    <a:pt x="2" y="0"/>
                  </a:moveTo>
                  <a:cubicBezTo>
                    <a:pt x="3" y="17"/>
                    <a:pt x="0" y="23"/>
                    <a:pt x="8" y="34"/>
                  </a:cubicBezTo>
                  <a:cubicBezTo>
                    <a:pt x="10" y="43"/>
                    <a:pt x="14" y="42"/>
                    <a:pt x="23" y="43"/>
                  </a:cubicBezTo>
                  <a:cubicBezTo>
                    <a:pt x="30" y="47"/>
                    <a:pt x="40" y="48"/>
                    <a:pt x="48" y="49"/>
                  </a:cubicBezTo>
                  <a:cubicBezTo>
                    <a:pt x="53" y="51"/>
                    <a:pt x="57" y="54"/>
                    <a:pt x="62" y="57"/>
                  </a:cubicBezTo>
                  <a:cubicBezTo>
                    <a:pt x="66" y="62"/>
                    <a:pt x="68" y="64"/>
                    <a:pt x="74" y="66"/>
                  </a:cubicBezTo>
                  <a:cubicBezTo>
                    <a:pt x="78" y="72"/>
                    <a:pt x="79" y="73"/>
                    <a:pt x="86" y="69"/>
                  </a:cubicBezTo>
                  <a:cubicBezTo>
                    <a:pt x="83" y="53"/>
                    <a:pt x="80" y="52"/>
                    <a:pt x="72" y="39"/>
                  </a:cubicBezTo>
                  <a:cubicBezTo>
                    <a:pt x="68" y="34"/>
                    <a:pt x="63" y="22"/>
                    <a:pt x="63" y="22"/>
                  </a:cubicBezTo>
                  <a:cubicBezTo>
                    <a:pt x="52" y="26"/>
                    <a:pt x="48" y="26"/>
                    <a:pt x="36" y="24"/>
                  </a:cubicBezTo>
                  <a:cubicBezTo>
                    <a:pt x="24" y="15"/>
                    <a:pt x="43" y="29"/>
                    <a:pt x="24" y="19"/>
                  </a:cubicBezTo>
                  <a:cubicBezTo>
                    <a:pt x="15" y="15"/>
                    <a:pt x="16" y="2"/>
                    <a:pt x="6" y="0"/>
                  </a:cubicBezTo>
                  <a:cubicBezTo>
                    <a:pt x="1" y="4"/>
                    <a:pt x="2" y="5"/>
                    <a:pt x="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22" name="Freeform 49"/>
            <p:cNvSpPr>
              <a:spLocks noChangeArrowheads="1"/>
            </p:cNvSpPr>
            <p:nvPr/>
          </p:nvSpPr>
          <p:spPr bwMode="auto">
            <a:xfrm>
              <a:off x="3943" y="1163"/>
              <a:ext cx="95" cy="109"/>
            </a:xfrm>
            <a:custGeom>
              <a:avLst/>
              <a:gdLst>
                <a:gd name="T0" fmla="*/ 98 w 111"/>
                <a:gd name="T1" fmla="*/ 0 h 156"/>
                <a:gd name="T2" fmla="*/ 75 w 111"/>
                <a:gd name="T3" fmla="*/ 10 h 156"/>
                <a:gd name="T4" fmla="*/ 23 w 111"/>
                <a:gd name="T5" fmla="*/ 15 h 156"/>
                <a:gd name="T6" fmla="*/ 14 w 111"/>
                <a:gd name="T7" fmla="*/ 33 h 156"/>
                <a:gd name="T8" fmla="*/ 11 w 111"/>
                <a:gd name="T9" fmla="*/ 61 h 156"/>
                <a:gd name="T10" fmla="*/ 14 w 111"/>
                <a:gd name="T11" fmla="*/ 75 h 156"/>
                <a:gd name="T12" fmla="*/ 3 w 111"/>
                <a:gd name="T13" fmla="*/ 88 h 156"/>
                <a:gd name="T14" fmla="*/ 14 w 111"/>
                <a:gd name="T15" fmla="*/ 109 h 156"/>
                <a:gd name="T16" fmla="*/ 23 w 111"/>
                <a:gd name="T17" fmla="*/ 124 h 156"/>
                <a:gd name="T18" fmla="*/ 15 w 111"/>
                <a:gd name="T19" fmla="*/ 144 h 156"/>
                <a:gd name="T20" fmla="*/ 24 w 111"/>
                <a:gd name="T21" fmla="*/ 156 h 156"/>
                <a:gd name="T22" fmla="*/ 42 w 111"/>
                <a:gd name="T23" fmla="*/ 144 h 156"/>
                <a:gd name="T24" fmla="*/ 50 w 111"/>
                <a:gd name="T25" fmla="*/ 93 h 156"/>
                <a:gd name="T26" fmla="*/ 56 w 111"/>
                <a:gd name="T27" fmla="*/ 126 h 156"/>
                <a:gd name="T28" fmla="*/ 65 w 111"/>
                <a:gd name="T29" fmla="*/ 145 h 156"/>
                <a:gd name="T30" fmla="*/ 62 w 111"/>
                <a:gd name="T31" fmla="*/ 112 h 156"/>
                <a:gd name="T32" fmla="*/ 72 w 111"/>
                <a:gd name="T33" fmla="*/ 73 h 156"/>
                <a:gd name="T34" fmla="*/ 69 w 111"/>
                <a:gd name="T35" fmla="*/ 51 h 156"/>
                <a:gd name="T36" fmla="*/ 54 w 111"/>
                <a:gd name="T37" fmla="*/ 60 h 156"/>
                <a:gd name="T38" fmla="*/ 35 w 111"/>
                <a:gd name="T39" fmla="*/ 54 h 156"/>
                <a:gd name="T40" fmla="*/ 41 w 111"/>
                <a:gd name="T41" fmla="*/ 36 h 156"/>
                <a:gd name="T42" fmla="*/ 62 w 111"/>
                <a:gd name="T43" fmla="*/ 34 h 156"/>
                <a:gd name="T44" fmla="*/ 78 w 111"/>
                <a:gd name="T45" fmla="*/ 39 h 156"/>
                <a:gd name="T46" fmla="*/ 98 w 111"/>
                <a:gd name="T47" fmla="*/ 30 h 156"/>
                <a:gd name="T48" fmla="*/ 111 w 111"/>
                <a:gd name="T49" fmla="*/ 13 h 156"/>
                <a:gd name="T50" fmla="*/ 98 w 111"/>
                <a:gd name="T51" fmla="*/ 0 h 1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11"/>
                <a:gd name="T79" fmla="*/ 0 h 156"/>
                <a:gd name="T80" fmla="*/ 111 w 111"/>
                <a:gd name="T81" fmla="*/ 156 h 1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11" h="156">
                  <a:moveTo>
                    <a:pt x="98" y="0"/>
                  </a:moveTo>
                  <a:cubicBezTo>
                    <a:pt x="75" y="2"/>
                    <a:pt x="87" y="8"/>
                    <a:pt x="75" y="10"/>
                  </a:cubicBezTo>
                  <a:cubicBezTo>
                    <a:pt x="72" y="10"/>
                    <a:pt x="25" y="3"/>
                    <a:pt x="23" y="15"/>
                  </a:cubicBezTo>
                  <a:cubicBezTo>
                    <a:pt x="25" y="26"/>
                    <a:pt x="23" y="27"/>
                    <a:pt x="14" y="33"/>
                  </a:cubicBezTo>
                  <a:cubicBezTo>
                    <a:pt x="15" y="43"/>
                    <a:pt x="20" y="54"/>
                    <a:pt x="11" y="61"/>
                  </a:cubicBezTo>
                  <a:cubicBezTo>
                    <a:pt x="8" y="68"/>
                    <a:pt x="10" y="69"/>
                    <a:pt x="14" y="75"/>
                  </a:cubicBezTo>
                  <a:cubicBezTo>
                    <a:pt x="16" y="84"/>
                    <a:pt x="12" y="86"/>
                    <a:pt x="3" y="88"/>
                  </a:cubicBezTo>
                  <a:cubicBezTo>
                    <a:pt x="1" y="99"/>
                    <a:pt x="0" y="106"/>
                    <a:pt x="14" y="109"/>
                  </a:cubicBezTo>
                  <a:cubicBezTo>
                    <a:pt x="21" y="112"/>
                    <a:pt x="20" y="118"/>
                    <a:pt x="23" y="124"/>
                  </a:cubicBezTo>
                  <a:cubicBezTo>
                    <a:pt x="25" y="133"/>
                    <a:pt x="23" y="139"/>
                    <a:pt x="15" y="144"/>
                  </a:cubicBezTo>
                  <a:cubicBezTo>
                    <a:pt x="17" y="150"/>
                    <a:pt x="18" y="153"/>
                    <a:pt x="24" y="156"/>
                  </a:cubicBezTo>
                  <a:cubicBezTo>
                    <a:pt x="31" y="154"/>
                    <a:pt x="36" y="148"/>
                    <a:pt x="42" y="144"/>
                  </a:cubicBezTo>
                  <a:cubicBezTo>
                    <a:pt x="41" y="128"/>
                    <a:pt x="33" y="103"/>
                    <a:pt x="50" y="93"/>
                  </a:cubicBezTo>
                  <a:cubicBezTo>
                    <a:pt x="52" y="105"/>
                    <a:pt x="46" y="116"/>
                    <a:pt x="56" y="126"/>
                  </a:cubicBezTo>
                  <a:cubicBezTo>
                    <a:pt x="57" y="134"/>
                    <a:pt x="58" y="141"/>
                    <a:pt x="65" y="145"/>
                  </a:cubicBezTo>
                  <a:cubicBezTo>
                    <a:pt x="70" y="134"/>
                    <a:pt x="64" y="123"/>
                    <a:pt x="62" y="112"/>
                  </a:cubicBezTo>
                  <a:cubicBezTo>
                    <a:pt x="65" y="97"/>
                    <a:pt x="55" y="81"/>
                    <a:pt x="72" y="73"/>
                  </a:cubicBezTo>
                  <a:cubicBezTo>
                    <a:pt x="79" y="64"/>
                    <a:pt x="75" y="59"/>
                    <a:pt x="69" y="51"/>
                  </a:cubicBezTo>
                  <a:cubicBezTo>
                    <a:pt x="61" y="52"/>
                    <a:pt x="61" y="56"/>
                    <a:pt x="54" y="60"/>
                  </a:cubicBezTo>
                  <a:cubicBezTo>
                    <a:pt x="37" y="57"/>
                    <a:pt x="43" y="60"/>
                    <a:pt x="35" y="54"/>
                  </a:cubicBezTo>
                  <a:cubicBezTo>
                    <a:pt x="31" y="45"/>
                    <a:pt x="28" y="39"/>
                    <a:pt x="41" y="36"/>
                  </a:cubicBezTo>
                  <a:cubicBezTo>
                    <a:pt x="49" y="32"/>
                    <a:pt x="53" y="33"/>
                    <a:pt x="62" y="34"/>
                  </a:cubicBezTo>
                  <a:cubicBezTo>
                    <a:pt x="67" y="36"/>
                    <a:pt x="73" y="36"/>
                    <a:pt x="78" y="39"/>
                  </a:cubicBezTo>
                  <a:cubicBezTo>
                    <a:pt x="85" y="36"/>
                    <a:pt x="90" y="31"/>
                    <a:pt x="98" y="30"/>
                  </a:cubicBezTo>
                  <a:cubicBezTo>
                    <a:pt x="104" y="26"/>
                    <a:pt x="107" y="19"/>
                    <a:pt x="111" y="13"/>
                  </a:cubicBezTo>
                  <a:cubicBezTo>
                    <a:pt x="107" y="8"/>
                    <a:pt x="102" y="4"/>
                    <a:pt x="9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23" name="Freeform 50"/>
            <p:cNvSpPr>
              <a:spLocks noChangeArrowheads="1"/>
            </p:cNvSpPr>
            <p:nvPr/>
          </p:nvSpPr>
          <p:spPr bwMode="auto">
            <a:xfrm>
              <a:off x="3911" y="772"/>
              <a:ext cx="25" cy="67"/>
            </a:xfrm>
            <a:custGeom>
              <a:avLst/>
              <a:gdLst>
                <a:gd name="T0" fmla="*/ 12 w 30"/>
                <a:gd name="T1" fmla="*/ 0 h 94"/>
                <a:gd name="T2" fmla="*/ 0 w 30"/>
                <a:gd name="T3" fmla="*/ 16 h 94"/>
                <a:gd name="T4" fmla="*/ 6 w 30"/>
                <a:gd name="T5" fmla="*/ 37 h 94"/>
                <a:gd name="T6" fmla="*/ 1 w 30"/>
                <a:gd name="T7" fmla="*/ 61 h 94"/>
                <a:gd name="T8" fmla="*/ 16 w 30"/>
                <a:gd name="T9" fmla="*/ 94 h 94"/>
                <a:gd name="T10" fmla="*/ 30 w 30"/>
                <a:gd name="T11" fmla="*/ 82 h 94"/>
                <a:gd name="T12" fmla="*/ 22 w 30"/>
                <a:gd name="T13" fmla="*/ 61 h 94"/>
                <a:gd name="T14" fmla="*/ 12 w 30"/>
                <a:gd name="T15" fmla="*/ 0 h 9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"/>
                <a:gd name="T25" fmla="*/ 0 h 94"/>
                <a:gd name="T26" fmla="*/ 30 w 30"/>
                <a:gd name="T27" fmla="*/ 94 h 9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" h="94">
                  <a:moveTo>
                    <a:pt x="12" y="0"/>
                  </a:moveTo>
                  <a:cubicBezTo>
                    <a:pt x="9" y="6"/>
                    <a:pt x="4" y="11"/>
                    <a:pt x="0" y="16"/>
                  </a:cubicBezTo>
                  <a:cubicBezTo>
                    <a:pt x="1" y="23"/>
                    <a:pt x="3" y="30"/>
                    <a:pt x="6" y="37"/>
                  </a:cubicBezTo>
                  <a:cubicBezTo>
                    <a:pt x="3" y="45"/>
                    <a:pt x="4" y="53"/>
                    <a:pt x="1" y="61"/>
                  </a:cubicBezTo>
                  <a:cubicBezTo>
                    <a:pt x="3" y="81"/>
                    <a:pt x="2" y="83"/>
                    <a:pt x="16" y="94"/>
                  </a:cubicBezTo>
                  <a:cubicBezTo>
                    <a:pt x="24" y="92"/>
                    <a:pt x="27" y="90"/>
                    <a:pt x="30" y="82"/>
                  </a:cubicBezTo>
                  <a:cubicBezTo>
                    <a:pt x="28" y="73"/>
                    <a:pt x="26" y="69"/>
                    <a:pt x="22" y="61"/>
                  </a:cubicBezTo>
                  <a:cubicBezTo>
                    <a:pt x="19" y="40"/>
                    <a:pt x="18" y="20"/>
                    <a:pt x="1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24" name="Freeform 51"/>
            <p:cNvSpPr>
              <a:spLocks noChangeArrowheads="1"/>
            </p:cNvSpPr>
            <p:nvPr/>
          </p:nvSpPr>
          <p:spPr bwMode="auto">
            <a:xfrm>
              <a:off x="3927" y="883"/>
              <a:ext cx="70" cy="111"/>
            </a:xfrm>
            <a:custGeom>
              <a:avLst/>
              <a:gdLst>
                <a:gd name="T0" fmla="*/ 12 w 81"/>
                <a:gd name="T1" fmla="*/ 2 h 158"/>
                <a:gd name="T2" fmla="*/ 0 w 81"/>
                <a:gd name="T3" fmla="*/ 20 h 158"/>
                <a:gd name="T4" fmla="*/ 8 w 81"/>
                <a:gd name="T5" fmla="*/ 49 h 158"/>
                <a:gd name="T6" fmla="*/ 6 w 81"/>
                <a:gd name="T7" fmla="*/ 107 h 158"/>
                <a:gd name="T8" fmla="*/ 17 w 81"/>
                <a:gd name="T9" fmla="*/ 103 h 158"/>
                <a:gd name="T10" fmla="*/ 20 w 81"/>
                <a:gd name="T11" fmla="*/ 115 h 158"/>
                <a:gd name="T12" fmla="*/ 29 w 81"/>
                <a:gd name="T13" fmla="*/ 122 h 158"/>
                <a:gd name="T14" fmla="*/ 38 w 81"/>
                <a:gd name="T15" fmla="*/ 140 h 158"/>
                <a:gd name="T16" fmla="*/ 48 w 81"/>
                <a:gd name="T17" fmla="*/ 128 h 158"/>
                <a:gd name="T18" fmla="*/ 65 w 81"/>
                <a:gd name="T19" fmla="*/ 134 h 158"/>
                <a:gd name="T20" fmla="*/ 63 w 81"/>
                <a:gd name="T21" fmla="*/ 109 h 158"/>
                <a:gd name="T22" fmla="*/ 48 w 81"/>
                <a:gd name="T23" fmla="*/ 104 h 158"/>
                <a:gd name="T24" fmla="*/ 39 w 81"/>
                <a:gd name="T25" fmla="*/ 91 h 158"/>
                <a:gd name="T26" fmla="*/ 33 w 81"/>
                <a:gd name="T27" fmla="*/ 73 h 158"/>
                <a:gd name="T28" fmla="*/ 41 w 81"/>
                <a:gd name="T29" fmla="*/ 53 h 158"/>
                <a:gd name="T30" fmla="*/ 35 w 81"/>
                <a:gd name="T31" fmla="*/ 35 h 158"/>
                <a:gd name="T32" fmla="*/ 42 w 81"/>
                <a:gd name="T33" fmla="*/ 20 h 158"/>
                <a:gd name="T34" fmla="*/ 29 w 81"/>
                <a:gd name="T35" fmla="*/ 4 h 158"/>
                <a:gd name="T36" fmla="*/ 18 w 81"/>
                <a:gd name="T37" fmla="*/ 7 h 158"/>
                <a:gd name="T38" fmla="*/ 12 w 81"/>
                <a:gd name="T39" fmla="*/ 2 h 15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1"/>
                <a:gd name="T61" fmla="*/ 0 h 158"/>
                <a:gd name="T62" fmla="*/ 81 w 81"/>
                <a:gd name="T63" fmla="*/ 158 h 15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1" h="158">
                  <a:moveTo>
                    <a:pt x="12" y="2"/>
                  </a:moveTo>
                  <a:cubicBezTo>
                    <a:pt x="8" y="8"/>
                    <a:pt x="3" y="13"/>
                    <a:pt x="0" y="20"/>
                  </a:cubicBezTo>
                  <a:cubicBezTo>
                    <a:pt x="5" y="31"/>
                    <a:pt x="6" y="35"/>
                    <a:pt x="8" y="49"/>
                  </a:cubicBezTo>
                  <a:cubicBezTo>
                    <a:pt x="7" y="69"/>
                    <a:pt x="4" y="87"/>
                    <a:pt x="6" y="107"/>
                  </a:cubicBezTo>
                  <a:cubicBezTo>
                    <a:pt x="8" y="106"/>
                    <a:pt x="14" y="101"/>
                    <a:pt x="17" y="103"/>
                  </a:cubicBezTo>
                  <a:cubicBezTo>
                    <a:pt x="20" y="105"/>
                    <a:pt x="17" y="112"/>
                    <a:pt x="20" y="115"/>
                  </a:cubicBezTo>
                  <a:cubicBezTo>
                    <a:pt x="22" y="118"/>
                    <a:pt x="29" y="122"/>
                    <a:pt x="29" y="122"/>
                  </a:cubicBezTo>
                  <a:cubicBezTo>
                    <a:pt x="29" y="133"/>
                    <a:pt x="27" y="158"/>
                    <a:pt x="38" y="140"/>
                  </a:cubicBezTo>
                  <a:cubicBezTo>
                    <a:pt x="39" y="133"/>
                    <a:pt x="41" y="131"/>
                    <a:pt x="48" y="128"/>
                  </a:cubicBezTo>
                  <a:cubicBezTo>
                    <a:pt x="55" y="130"/>
                    <a:pt x="59" y="133"/>
                    <a:pt x="65" y="134"/>
                  </a:cubicBezTo>
                  <a:cubicBezTo>
                    <a:pt x="81" y="131"/>
                    <a:pt x="76" y="112"/>
                    <a:pt x="63" y="109"/>
                  </a:cubicBezTo>
                  <a:cubicBezTo>
                    <a:pt x="58" y="107"/>
                    <a:pt x="53" y="106"/>
                    <a:pt x="48" y="104"/>
                  </a:cubicBezTo>
                  <a:cubicBezTo>
                    <a:pt x="45" y="100"/>
                    <a:pt x="42" y="95"/>
                    <a:pt x="39" y="91"/>
                  </a:cubicBezTo>
                  <a:cubicBezTo>
                    <a:pt x="38" y="85"/>
                    <a:pt x="36" y="79"/>
                    <a:pt x="33" y="73"/>
                  </a:cubicBezTo>
                  <a:cubicBezTo>
                    <a:pt x="31" y="64"/>
                    <a:pt x="33" y="58"/>
                    <a:pt x="41" y="53"/>
                  </a:cubicBezTo>
                  <a:cubicBezTo>
                    <a:pt x="48" y="44"/>
                    <a:pt x="47" y="38"/>
                    <a:pt x="35" y="35"/>
                  </a:cubicBezTo>
                  <a:cubicBezTo>
                    <a:pt x="36" y="28"/>
                    <a:pt x="39" y="26"/>
                    <a:pt x="42" y="20"/>
                  </a:cubicBezTo>
                  <a:cubicBezTo>
                    <a:pt x="41" y="13"/>
                    <a:pt x="35" y="8"/>
                    <a:pt x="29" y="4"/>
                  </a:cubicBezTo>
                  <a:cubicBezTo>
                    <a:pt x="25" y="9"/>
                    <a:pt x="23" y="13"/>
                    <a:pt x="18" y="7"/>
                  </a:cubicBezTo>
                  <a:cubicBezTo>
                    <a:pt x="17" y="0"/>
                    <a:pt x="19" y="2"/>
                    <a:pt x="12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25" name="Freeform 52"/>
            <p:cNvSpPr>
              <a:spLocks noChangeArrowheads="1"/>
            </p:cNvSpPr>
            <p:nvPr/>
          </p:nvSpPr>
          <p:spPr bwMode="auto">
            <a:xfrm>
              <a:off x="3976" y="1029"/>
              <a:ext cx="74" cy="74"/>
            </a:xfrm>
            <a:custGeom>
              <a:avLst/>
              <a:gdLst>
                <a:gd name="T0" fmla="*/ 52 w 85"/>
                <a:gd name="T1" fmla="*/ 0 h 105"/>
                <a:gd name="T2" fmla="*/ 44 w 85"/>
                <a:gd name="T3" fmla="*/ 18 h 105"/>
                <a:gd name="T4" fmla="*/ 32 w 85"/>
                <a:gd name="T5" fmla="*/ 30 h 105"/>
                <a:gd name="T6" fmla="*/ 16 w 85"/>
                <a:gd name="T7" fmla="*/ 35 h 105"/>
                <a:gd name="T8" fmla="*/ 8 w 85"/>
                <a:gd name="T9" fmla="*/ 48 h 105"/>
                <a:gd name="T10" fmla="*/ 4 w 85"/>
                <a:gd name="T11" fmla="*/ 74 h 105"/>
                <a:gd name="T12" fmla="*/ 13 w 85"/>
                <a:gd name="T13" fmla="*/ 71 h 105"/>
                <a:gd name="T14" fmla="*/ 25 w 85"/>
                <a:gd name="T15" fmla="*/ 62 h 105"/>
                <a:gd name="T16" fmla="*/ 34 w 85"/>
                <a:gd name="T17" fmla="*/ 69 h 105"/>
                <a:gd name="T18" fmla="*/ 58 w 85"/>
                <a:gd name="T19" fmla="*/ 99 h 105"/>
                <a:gd name="T20" fmla="*/ 71 w 85"/>
                <a:gd name="T21" fmla="*/ 72 h 105"/>
                <a:gd name="T22" fmla="*/ 85 w 85"/>
                <a:gd name="T23" fmla="*/ 68 h 105"/>
                <a:gd name="T24" fmla="*/ 74 w 85"/>
                <a:gd name="T25" fmla="*/ 39 h 105"/>
                <a:gd name="T26" fmla="*/ 52 w 85"/>
                <a:gd name="T27" fmla="*/ 0 h 10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5"/>
                <a:gd name="T43" fmla="*/ 0 h 105"/>
                <a:gd name="T44" fmla="*/ 85 w 85"/>
                <a:gd name="T45" fmla="*/ 105 h 10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5" h="105">
                  <a:moveTo>
                    <a:pt x="52" y="0"/>
                  </a:moveTo>
                  <a:cubicBezTo>
                    <a:pt x="50" y="6"/>
                    <a:pt x="47" y="12"/>
                    <a:pt x="44" y="18"/>
                  </a:cubicBezTo>
                  <a:cubicBezTo>
                    <a:pt x="43" y="28"/>
                    <a:pt x="42" y="28"/>
                    <a:pt x="32" y="30"/>
                  </a:cubicBezTo>
                  <a:cubicBezTo>
                    <a:pt x="27" y="33"/>
                    <a:pt x="21" y="33"/>
                    <a:pt x="16" y="35"/>
                  </a:cubicBezTo>
                  <a:cubicBezTo>
                    <a:pt x="13" y="39"/>
                    <a:pt x="11" y="44"/>
                    <a:pt x="8" y="48"/>
                  </a:cubicBezTo>
                  <a:cubicBezTo>
                    <a:pt x="4" y="66"/>
                    <a:pt x="0" y="42"/>
                    <a:pt x="4" y="74"/>
                  </a:cubicBezTo>
                  <a:cubicBezTo>
                    <a:pt x="7" y="73"/>
                    <a:pt x="10" y="73"/>
                    <a:pt x="13" y="71"/>
                  </a:cubicBezTo>
                  <a:cubicBezTo>
                    <a:pt x="19" y="67"/>
                    <a:pt x="17" y="64"/>
                    <a:pt x="25" y="62"/>
                  </a:cubicBezTo>
                  <a:cubicBezTo>
                    <a:pt x="32" y="59"/>
                    <a:pt x="31" y="64"/>
                    <a:pt x="34" y="69"/>
                  </a:cubicBezTo>
                  <a:cubicBezTo>
                    <a:pt x="37" y="82"/>
                    <a:pt x="44" y="96"/>
                    <a:pt x="58" y="99"/>
                  </a:cubicBezTo>
                  <a:cubicBezTo>
                    <a:pt x="70" y="105"/>
                    <a:pt x="60" y="78"/>
                    <a:pt x="71" y="72"/>
                  </a:cubicBezTo>
                  <a:cubicBezTo>
                    <a:pt x="78" y="74"/>
                    <a:pt x="80" y="74"/>
                    <a:pt x="85" y="68"/>
                  </a:cubicBezTo>
                  <a:cubicBezTo>
                    <a:pt x="82" y="56"/>
                    <a:pt x="80" y="49"/>
                    <a:pt x="74" y="39"/>
                  </a:cubicBezTo>
                  <a:cubicBezTo>
                    <a:pt x="73" y="6"/>
                    <a:pt x="80" y="6"/>
                    <a:pt x="52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26" name="Freeform 53"/>
            <p:cNvSpPr>
              <a:spLocks noChangeArrowheads="1"/>
            </p:cNvSpPr>
            <p:nvPr/>
          </p:nvSpPr>
          <p:spPr bwMode="auto">
            <a:xfrm>
              <a:off x="4064" y="1161"/>
              <a:ext cx="33" cy="46"/>
            </a:xfrm>
            <a:custGeom>
              <a:avLst/>
              <a:gdLst>
                <a:gd name="T0" fmla="*/ 6 w 38"/>
                <a:gd name="T1" fmla="*/ 27 h 66"/>
                <a:gd name="T2" fmla="*/ 26 w 38"/>
                <a:gd name="T3" fmla="*/ 66 h 66"/>
                <a:gd name="T4" fmla="*/ 30 w 38"/>
                <a:gd name="T5" fmla="*/ 52 h 66"/>
                <a:gd name="T6" fmla="*/ 38 w 38"/>
                <a:gd name="T7" fmla="*/ 40 h 66"/>
                <a:gd name="T8" fmla="*/ 30 w 38"/>
                <a:gd name="T9" fmla="*/ 25 h 66"/>
                <a:gd name="T10" fmla="*/ 20 w 38"/>
                <a:gd name="T11" fmla="*/ 13 h 66"/>
                <a:gd name="T12" fmla="*/ 11 w 38"/>
                <a:gd name="T13" fmla="*/ 1 h 66"/>
                <a:gd name="T14" fmla="*/ 2 w 38"/>
                <a:gd name="T15" fmla="*/ 12 h 66"/>
                <a:gd name="T16" fmla="*/ 6 w 38"/>
                <a:gd name="T17" fmla="*/ 27 h 6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8"/>
                <a:gd name="T28" fmla="*/ 0 h 66"/>
                <a:gd name="T29" fmla="*/ 38 w 38"/>
                <a:gd name="T30" fmla="*/ 66 h 6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8" h="66">
                  <a:moveTo>
                    <a:pt x="6" y="27"/>
                  </a:moveTo>
                  <a:cubicBezTo>
                    <a:pt x="8" y="52"/>
                    <a:pt x="5" y="58"/>
                    <a:pt x="26" y="66"/>
                  </a:cubicBezTo>
                  <a:cubicBezTo>
                    <a:pt x="36" y="63"/>
                    <a:pt x="33" y="61"/>
                    <a:pt x="30" y="52"/>
                  </a:cubicBezTo>
                  <a:cubicBezTo>
                    <a:pt x="28" y="41"/>
                    <a:pt x="34" y="49"/>
                    <a:pt x="38" y="40"/>
                  </a:cubicBezTo>
                  <a:cubicBezTo>
                    <a:pt x="34" y="35"/>
                    <a:pt x="33" y="30"/>
                    <a:pt x="30" y="25"/>
                  </a:cubicBezTo>
                  <a:cubicBezTo>
                    <a:pt x="29" y="14"/>
                    <a:pt x="30" y="0"/>
                    <a:pt x="20" y="13"/>
                  </a:cubicBezTo>
                  <a:cubicBezTo>
                    <a:pt x="14" y="9"/>
                    <a:pt x="12" y="8"/>
                    <a:pt x="11" y="1"/>
                  </a:cubicBezTo>
                  <a:cubicBezTo>
                    <a:pt x="5" y="4"/>
                    <a:pt x="3" y="5"/>
                    <a:pt x="2" y="12"/>
                  </a:cubicBezTo>
                  <a:cubicBezTo>
                    <a:pt x="3" y="25"/>
                    <a:pt x="0" y="21"/>
                    <a:pt x="6" y="2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27" name="Freeform 54"/>
            <p:cNvSpPr>
              <a:spLocks noChangeArrowheads="1"/>
            </p:cNvSpPr>
            <p:nvPr/>
          </p:nvSpPr>
          <p:spPr bwMode="auto">
            <a:xfrm>
              <a:off x="4045" y="1238"/>
              <a:ext cx="21" cy="16"/>
            </a:xfrm>
            <a:custGeom>
              <a:avLst/>
              <a:gdLst>
                <a:gd name="T0" fmla="*/ 0 w 24"/>
                <a:gd name="T1" fmla="*/ 0 h 23"/>
                <a:gd name="T2" fmla="*/ 6 w 24"/>
                <a:gd name="T3" fmla="*/ 23 h 23"/>
                <a:gd name="T4" fmla="*/ 24 w 24"/>
                <a:gd name="T5" fmla="*/ 11 h 23"/>
                <a:gd name="T6" fmla="*/ 0 w 24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"/>
                <a:gd name="T13" fmla="*/ 0 h 23"/>
                <a:gd name="T14" fmla="*/ 24 w 24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" h="23">
                  <a:moveTo>
                    <a:pt x="0" y="0"/>
                  </a:moveTo>
                  <a:cubicBezTo>
                    <a:pt x="1" y="8"/>
                    <a:pt x="3" y="16"/>
                    <a:pt x="6" y="23"/>
                  </a:cubicBezTo>
                  <a:cubicBezTo>
                    <a:pt x="19" y="20"/>
                    <a:pt x="19" y="22"/>
                    <a:pt x="24" y="11"/>
                  </a:cubicBezTo>
                  <a:cubicBezTo>
                    <a:pt x="20" y="0"/>
                    <a:pt x="4" y="8"/>
                    <a:pt x="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28" name="Freeform 55"/>
            <p:cNvSpPr>
              <a:spLocks noChangeArrowheads="1"/>
            </p:cNvSpPr>
            <p:nvPr/>
          </p:nvSpPr>
          <p:spPr bwMode="auto">
            <a:xfrm>
              <a:off x="4076" y="1228"/>
              <a:ext cx="52" cy="35"/>
            </a:xfrm>
            <a:custGeom>
              <a:avLst/>
              <a:gdLst>
                <a:gd name="T0" fmla="*/ 9 w 60"/>
                <a:gd name="T1" fmla="*/ 0 h 49"/>
                <a:gd name="T2" fmla="*/ 0 w 60"/>
                <a:gd name="T3" fmla="*/ 18 h 49"/>
                <a:gd name="T4" fmla="*/ 28 w 60"/>
                <a:gd name="T5" fmla="*/ 33 h 49"/>
                <a:gd name="T6" fmla="*/ 42 w 60"/>
                <a:gd name="T7" fmla="*/ 46 h 49"/>
                <a:gd name="T8" fmla="*/ 60 w 60"/>
                <a:gd name="T9" fmla="*/ 42 h 49"/>
                <a:gd name="T10" fmla="*/ 49 w 60"/>
                <a:gd name="T11" fmla="*/ 24 h 49"/>
                <a:gd name="T12" fmla="*/ 28 w 60"/>
                <a:gd name="T13" fmla="*/ 3 h 49"/>
                <a:gd name="T14" fmla="*/ 19 w 60"/>
                <a:gd name="T15" fmla="*/ 16 h 49"/>
                <a:gd name="T16" fmla="*/ 9 w 60"/>
                <a:gd name="T17" fmla="*/ 0 h 4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0"/>
                <a:gd name="T28" fmla="*/ 0 h 49"/>
                <a:gd name="T29" fmla="*/ 60 w 60"/>
                <a:gd name="T30" fmla="*/ 49 h 4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0" h="49">
                  <a:moveTo>
                    <a:pt x="9" y="0"/>
                  </a:moveTo>
                  <a:cubicBezTo>
                    <a:pt x="8" y="7"/>
                    <a:pt x="0" y="18"/>
                    <a:pt x="0" y="18"/>
                  </a:cubicBezTo>
                  <a:cubicBezTo>
                    <a:pt x="2" y="36"/>
                    <a:pt x="9" y="31"/>
                    <a:pt x="28" y="33"/>
                  </a:cubicBezTo>
                  <a:cubicBezTo>
                    <a:pt x="33" y="40"/>
                    <a:pt x="33" y="44"/>
                    <a:pt x="42" y="46"/>
                  </a:cubicBezTo>
                  <a:cubicBezTo>
                    <a:pt x="49" y="49"/>
                    <a:pt x="56" y="49"/>
                    <a:pt x="60" y="42"/>
                  </a:cubicBezTo>
                  <a:cubicBezTo>
                    <a:pt x="58" y="32"/>
                    <a:pt x="59" y="26"/>
                    <a:pt x="49" y="24"/>
                  </a:cubicBezTo>
                  <a:cubicBezTo>
                    <a:pt x="47" y="12"/>
                    <a:pt x="41" y="5"/>
                    <a:pt x="28" y="3"/>
                  </a:cubicBezTo>
                  <a:cubicBezTo>
                    <a:pt x="23" y="10"/>
                    <a:pt x="30" y="23"/>
                    <a:pt x="19" y="16"/>
                  </a:cubicBezTo>
                  <a:cubicBezTo>
                    <a:pt x="17" y="6"/>
                    <a:pt x="20" y="0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29" name="Freeform 56"/>
            <p:cNvSpPr>
              <a:spLocks noChangeArrowheads="1"/>
            </p:cNvSpPr>
            <p:nvPr/>
          </p:nvSpPr>
          <p:spPr bwMode="auto">
            <a:xfrm>
              <a:off x="4156" y="1294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44"/>
                <a:gd name="T17" fmla="*/ 32 w 32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30" name="Freeform 57"/>
            <p:cNvSpPr>
              <a:spLocks noChangeArrowheads="1"/>
            </p:cNvSpPr>
            <p:nvPr/>
          </p:nvSpPr>
          <p:spPr bwMode="auto">
            <a:xfrm>
              <a:off x="4463" y="1255"/>
              <a:ext cx="53" cy="44"/>
            </a:xfrm>
            <a:custGeom>
              <a:avLst/>
              <a:gdLst>
                <a:gd name="T0" fmla="*/ 7 w 61"/>
                <a:gd name="T1" fmla="*/ 0 h 63"/>
                <a:gd name="T2" fmla="*/ 0 w 61"/>
                <a:gd name="T3" fmla="*/ 14 h 63"/>
                <a:gd name="T4" fmla="*/ 24 w 61"/>
                <a:gd name="T5" fmla="*/ 35 h 63"/>
                <a:gd name="T6" fmla="*/ 36 w 61"/>
                <a:gd name="T7" fmla="*/ 54 h 63"/>
                <a:gd name="T8" fmla="*/ 46 w 61"/>
                <a:gd name="T9" fmla="*/ 63 h 63"/>
                <a:gd name="T10" fmla="*/ 61 w 61"/>
                <a:gd name="T11" fmla="*/ 56 h 63"/>
                <a:gd name="T12" fmla="*/ 33 w 61"/>
                <a:gd name="T13" fmla="*/ 17 h 63"/>
                <a:gd name="T14" fmla="*/ 7 w 61"/>
                <a:gd name="T15" fmla="*/ 0 h 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1"/>
                <a:gd name="T25" fmla="*/ 0 h 63"/>
                <a:gd name="T26" fmla="*/ 61 w 61"/>
                <a:gd name="T27" fmla="*/ 63 h 6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1" h="63">
                  <a:moveTo>
                    <a:pt x="7" y="0"/>
                  </a:moveTo>
                  <a:cubicBezTo>
                    <a:pt x="6" y="6"/>
                    <a:pt x="3" y="9"/>
                    <a:pt x="0" y="14"/>
                  </a:cubicBezTo>
                  <a:cubicBezTo>
                    <a:pt x="7" y="23"/>
                    <a:pt x="13" y="31"/>
                    <a:pt x="24" y="35"/>
                  </a:cubicBezTo>
                  <a:cubicBezTo>
                    <a:pt x="27" y="42"/>
                    <a:pt x="31" y="48"/>
                    <a:pt x="36" y="54"/>
                  </a:cubicBezTo>
                  <a:cubicBezTo>
                    <a:pt x="37" y="61"/>
                    <a:pt x="40" y="59"/>
                    <a:pt x="46" y="63"/>
                  </a:cubicBezTo>
                  <a:cubicBezTo>
                    <a:pt x="54" y="62"/>
                    <a:pt x="56" y="62"/>
                    <a:pt x="61" y="56"/>
                  </a:cubicBezTo>
                  <a:cubicBezTo>
                    <a:pt x="59" y="46"/>
                    <a:pt x="42" y="23"/>
                    <a:pt x="33" y="17"/>
                  </a:cubicBezTo>
                  <a:cubicBezTo>
                    <a:pt x="23" y="10"/>
                    <a:pt x="14" y="9"/>
                    <a:pt x="7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31" name="Freeform 58"/>
            <p:cNvSpPr>
              <a:spLocks noChangeArrowheads="1"/>
            </p:cNvSpPr>
            <p:nvPr/>
          </p:nvSpPr>
          <p:spPr bwMode="auto">
            <a:xfrm>
              <a:off x="4006" y="1310"/>
              <a:ext cx="53" cy="47"/>
            </a:xfrm>
            <a:custGeom>
              <a:avLst/>
              <a:gdLst>
                <a:gd name="T0" fmla="*/ 28 w 61"/>
                <a:gd name="T1" fmla="*/ 7 h 67"/>
                <a:gd name="T2" fmla="*/ 30 w 61"/>
                <a:gd name="T3" fmla="*/ 34 h 67"/>
                <a:gd name="T4" fmla="*/ 16 w 61"/>
                <a:gd name="T5" fmla="*/ 43 h 67"/>
                <a:gd name="T6" fmla="*/ 22 w 61"/>
                <a:gd name="T7" fmla="*/ 67 h 67"/>
                <a:gd name="T8" fmla="*/ 48 w 61"/>
                <a:gd name="T9" fmla="*/ 58 h 67"/>
                <a:gd name="T10" fmla="*/ 60 w 61"/>
                <a:gd name="T11" fmla="*/ 47 h 67"/>
                <a:gd name="T12" fmla="*/ 51 w 61"/>
                <a:gd name="T13" fmla="*/ 28 h 67"/>
                <a:gd name="T14" fmla="*/ 57 w 61"/>
                <a:gd name="T15" fmla="*/ 14 h 67"/>
                <a:gd name="T16" fmla="*/ 55 w 61"/>
                <a:gd name="T17" fmla="*/ 2 h 67"/>
                <a:gd name="T18" fmla="*/ 46 w 61"/>
                <a:gd name="T19" fmla="*/ 4 h 67"/>
                <a:gd name="T20" fmla="*/ 51 w 61"/>
                <a:gd name="T21" fmla="*/ 5 h 67"/>
                <a:gd name="T22" fmla="*/ 49 w 61"/>
                <a:gd name="T23" fmla="*/ 16 h 67"/>
                <a:gd name="T24" fmla="*/ 43 w 61"/>
                <a:gd name="T25" fmla="*/ 23 h 67"/>
                <a:gd name="T26" fmla="*/ 28 w 61"/>
                <a:gd name="T27" fmla="*/ 7 h 6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61"/>
                <a:gd name="T43" fmla="*/ 0 h 67"/>
                <a:gd name="T44" fmla="*/ 61 w 61"/>
                <a:gd name="T45" fmla="*/ 67 h 6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61" h="67">
                  <a:moveTo>
                    <a:pt x="28" y="7"/>
                  </a:moveTo>
                  <a:cubicBezTo>
                    <a:pt x="17" y="15"/>
                    <a:pt x="24" y="25"/>
                    <a:pt x="30" y="34"/>
                  </a:cubicBezTo>
                  <a:cubicBezTo>
                    <a:pt x="27" y="44"/>
                    <a:pt x="26" y="44"/>
                    <a:pt x="16" y="43"/>
                  </a:cubicBezTo>
                  <a:cubicBezTo>
                    <a:pt x="0" y="46"/>
                    <a:pt x="13" y="63"/>
                    <a:pt x="22" y="67"/>
                  </a:cubicBezTo>
                  <a:cubicBezTo>
                    <a:pt x="31" y="65"/>
                    <a:pt x="39" y="60"/>
                    <a:pt x="48" y="58"/>
                  </a:cubicBezTo>
                  <a:cubicBezTo>
                    <a:pt x="51" y="52"/>
                    <a:pt x="54" y="50"/>
                    <a:pt x="60" y="47"/>
                  </a:cubicBezTo>
                  <a:cubicBezTo>
                    <a:pt x="61" y="40"/>
                    <a:pt x="51" y="28"/>
                    <a:pt x="51" y="28"/>
                  </a:cubicBezTo>
                  <a:cubicBezTo>
                    <a:pt x="52" y="22"/>
                    <a:pt x="55" y="19"/>
                    <a:pt x="57" y="14"/>
                  </a:cubicBezTo>
                  <a:cubicBezTo>
                    <a:pt x="56" y="10"/>
                    <a:pt x="58" y="5"/>
                    <a:pt x="55" y="2"/>
                  </a:cubicBezTo>
                  <a:cubicBezTo>
                    <a:pt x="53" y="0"/>
                    <a:pt x="48" y="2"/>
                    <a:pt x="46" y="4"/>
                  </a:cubicBezTo>
                  <a:cubicBezTo>
                    <a:pt x="45" y="5"/>
                    <a:pt x="49" y="5"/>
                    <a:pt x="51" y="5"/>
                  </a:cubicBezTo>
                  <a:cubicBezTo>
                    <a:pt x="57" y="10"/>
                    <a:pt x="52" y="9"/>
                    <a:pt x="49" y="16"/>
                  </a:cubicBezTo>
                  <a:cubicBezTo>
                    <a:pt x="58" y="23"/>
                    <a:pt x="50" y="22"/>
                    <a:pt x="43" y="23"/>
                  </a:cubicBezTo>
                  <a:cubicBezTo>
                    <a:pt x="34" y="22"/>
                    <a:pt x="31" y="16"/>
                    <a:pt x="28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32" name="Freeform 59"/>
            <p:cNvSpPr>
              <a:spLocks noChangeArrowheads="1"/>
            </p:cNvSpPr>
            <p:nvPr/>
          </p:nvSpPr>
          <p:spPr bwMode="auto">
            <a:xfrm>
              <a:off x="3950" y="1328"/>
              <a:ext cx="37" cy="25"/>
            </a:xfrm>
            <a:custGeom>
              <a:avLst/>
              <a:gdLst>
                <a:gd name="T0" fmla="*/ 21 w 43"/>
                <a:gd name="T1" fmla="*/ 3 h 36"/>
                <a:gd name="T2" fmla="*/ 6 w 43"/>
                <a:gd name="T3" fmla="*/ 6 h 36"/>
                <a:gd name="T4" fmla="*/ 33 w 43"/>
                <a:gd name="T5" fmla="*/ 36 h 36"/>
                <a:gd name="T6" fmla="*/ 42 w 43"/>
                <a:gd name="T7" fmla="*/ 30 h 36"/>
                <a:gd name="T8" fmla="*/ 21 w 43"/>
                <a:gd name="T9" fmla="*/ 3 h 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3"/>
                <a:gd name="T16" fmla="*/ 0 h 36"/>
                <a:gd name="T17" fmla="*/ 43 w 43"/>
                <a:gd name="T18" fmla="*/ 36 h 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3" h="36">
                  <a:moveTo>
                    <a:pt x="21" y="3"/>
                  </a:moveTo>
                  <a:cubicBezTo>
                    <a:pt x="14" y="0"/>
                    <a:pt x="12" y="2"/>
                    <a:pt x="6" y="6"/>
                  </a:cubicBezTo>
                  <a:cubicBezTo>
                    <a:pt x="0" y="17"/>
                    <a:pt x="23" y="32"/>
                    <a:pt x="33" y="36"/>
                  </a:cubicBezTo>
                  <a:cubicBezTo>
                    <a:pt x="36" y="35"/>
                    <a:pt x="42" y="34"/>
                    <a:pt x="42" y="30"/>
                  </a:cubicBezTo>
                  <a:cubicBezTo>
                    <a:pt x="43" y="24"/>
                    <a:pt x="27" y="3"/>
                    <a:pt x="21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33" name="Freeform 60"/>
            <p:cNvSpPr>
              <a:spLocks noChangeArrowheads="1"/>
            </p:cNvSpPr>
            <p:nvPr/>
          </p:nvSpPr>
          <p:spPr bwMode="auto">
            <a:xfrm>
              <a:off x="3926" y="1300"/>
              <a:ext cx="27" cy="29"/>
            </a:xfrm>
            <a:custGeom>
              <a:avLst/>
              <a:gdLst>
                <a:gd name="T0" fmla="*/ 21 w 32"/>
                <a:gd name="T1" fmla="*/ 0 h 41"/>
                <a:gd name="T2" fmla="*/ 0 w 32"/>
                <a:gd name="T3" fmla="*/ 26 h 41"/>
                <a:gd name="T4" fmla="*/ 16 w 32"/>
                <a:gd name="T5" fmla="*/ 24 h 41"/>
                <a:gd name="T6" fmla="*/ 19 w 32"/>
                <a:gd name="T7" fmla="*/ 29 h 41"/>
                <a:gd name="T8" fmla="*/ 16 w 32"/>
                <a:gd name="T9" fmla="*/ 35 h 41"/>
                <a:gd name="T10" fmla="*/ 30 w 32"/>
                <a:gd name="T11" fmla="*/ 21 h 41"/>
                <a:gd name="T12" fmla="*/ 24 w 32"/>
                <a:gd name="T13" fmla="*/ 9 h 41"/>
                <a:gd name="T14" fmla="*/ 21 w 32"/>
                <a:gd name="T15" fmla="*/ 0 h 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2"/>
                <a:gd name="T25" fmla="*/ 0 h 41"/>
                <a:gd name="T26" fmla="*/ 32 w 32"/>
                <a:gd name="T27" fmla="*/ 41 h 4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2" h="41">
                  <a:moveTo>
                    <a:pt x="21" y="0"/>
                  </a:moveTo>
                  <a:cubicBezTo>
                    <a:pt x="15" y="10"/>
                    <a:pt x="6" y="16"/>
                    <a:pt x="0" y="26"/>
                  </a:cubicBezTo>
                  <a:cubicBezTo>
                    <a:pt x="7" y="27"/>
                    <a:pt x="10" y="27"/>
                    <a:pt x="16" y="24"/>
                  </a:cubicBezTo>
                  <a:cubicBezTo>
                    <a:pt x="17" y="26"/>
                    <a:pt x="19" y="27"/>
                    <a:pt x="19" y="29"/>
                  </a:cubicBezTo>
                  <a:cubicBezTo>
                    <a:pt x="19" y="31"/>
                    <a:pt x="15" y="33"/>
                    <a:pt x="16" y="35"/>
                  </a:cubicBezTo>
                  <a:cubicBezTo>
                    <a:pt x="19" y="41"/>
                    <a:pt x="29" y="23"/>
                    <a:pt x="30" y="21"/>
                  </a:cubicBezTo>
                  <a:cubicBezTo>
                    <a:pt x="32" y="9"/>
                    <a:pt x="26" y="19"/>
                    <a:pt x="24" y="9"/>
                  </a:cubicBezTo>
                  <a:cubicBezTo>
                    <a:pt x="25" y="1"/>
                    <a:pt x="27" y="4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34" name="Freeform 61"/>
            <p:cNvSpPr>
              <a:spLocks noChangeArrowheads="1"/>
            </p:cNvSpPr>
            <p:nvPr/>
          </p:nvSpPr>
          <p:spPr bwMode="auto">
            <a:xfrm>
              <a:off x="3965" y="1311"/>
              <a:ext cx="39" cy="22"/>
            </a:xfrm>
            <a:custGeom>
              <a:avLst/>
              <a:gdLst>
                <a:gd name="T0" fmla="*/ 21 w 45"/>
                <a:gd name="T1" fmla="*/ 0 h 32"/>
                <a:gd name="T2" fmla="*/ 0 w 45"/>
                <a:gd name="T3" fmla="*/ 7 h 32"/>
                <a:gd name="T4" fmla="*/ 27 w 45"/>
                <a:gd name="T5" fmla="*/ 31 h 32"/>
                <a:gd name="T6" fmla="*/ 45 w 45"/>
                <a:gd name="T7" fmla="*/ 24 h 32"/>
                <a:gd name="T8" fmla="*/ 22 w 45"/>
                <a:gd name="T9" fmla="*/ 10 h 32"/>
                <a:gd name="T10" fmla="*/ 21 w 45"/>
                <a:gd name="T11" fmla="*/ 0 h 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5"/>
                <a:gd name="T19" fmla="*/ 0 h 32"/>
                <a:gd name="T20" fmla="*/ 45 w 45"/>
                <a:gd name="T21" fmla="*/ 32 h 3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5" h="32">
                  <a:moveTo>
                    <a:pt x="21" y="0"/>
                  </a:moveTo>
                  <a:cubicBezTo>
                    <a:pt x="10" y="1"/>
                    <a:pt x="8" y="1"/>
                    <a:pt x="0" y="7"/>
                  </a:cubicBezTo>
                  <a:cubicBezTo>
                    <a:pt x="3" y="20"/>
                    <a:pt x="15" y="29"/>
                    <a:pt x="27" y="31"/>
                  </a:cubicBezTo>
                  <a:cubicBezTo>
                    <a:pt x="36" y="30"/>
                    <a:pt x="41" y="32"/>
                    <a:pt x="45" y="24"/>
                  </a:cubicBezTo>
                  <a:cubicBezTo>
                    <a:pt x="32" y="16"/>
                    <a:pt x="30" y="23"/>
                    <a:pt x="22" y="10"/>
                  </a:cubicBezTo>
                  <a:cubicBezTo>
                    <a:pt x="21" y="2"/>
                    <a:pt x="21" y="5"/>
                    <a:pt x="2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35" name="Freeform 62"/>
            <p:cNvSpPr>
              <a:spLocks noChangeArrowheads="1"/>
            </p:cNvSpPr>
            <p:nvPr/>
          </p:nvSpPr>
          <p:spPr bwMode="auto">
            <a:xfrm>
              <a:off x="3908" y="1000"/>
              <a:ext cx="31" cy="52"/>
            </a:xfrm>
            <a:custGeom>
              <a:avLst/>
              <a:gdLst>
                <a:gd name="T0" fmla="*/ 30 w 35"/>
                <a:gd name="T1" fmla="*/ 0 h 74"/>
                <a:gd name="T2" fmla="*/ 21 w 35"/>
                <a:gd name="T3" fmla="*/ 15 h 74"/>
                <a:gd name="T4" fmla="*/ 9 w 35"/>
                <a:gd name="T5" fmla="*/ 36 h 74"/>
                <a:gd name="T6" fmla="*/ 0 w 35"/>
                <a:gd name="T7" fmla="*/ 59 h 74"/>
                <a:gd name="T8" fmla="*/ 8 w 35"/>
                <a:gd name="T9" fmla="*/ 74 h 74"/>
                <a:gd name="T10" fmla="*/ 20 w 35"/>
                <a:gd name="T11" fmla="*/ 59 h 74"/>
                <a:gd name="T12" fmla="*/ 35 w 35"/>
                <a:gd name="T13" fmla="*/ 32 h 74"/>
                <a:gd name="T14" fmla="*/ 30 w 35"/>
                <a:gd name="T15" fmla="*/ 0 h 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5"/>
                <a:gd name="T25" fmla="*/ 0 h 74"/>
                <a:gd name="T26" fmla="*/ 35 w 35"/>
                <a:gd name="T27" fmla="*/ 74 h 7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5" h="74">
                  <a:moveTo>
                    <a:pt x="30" y="0"/>
                  </a:moveTo>
                  <a:cubicBezTo>
                    <a:pt x="33" y="8"/>
                    <a:pt x="29" y="14"/>
                    <a:pt x="21" y="15"/>
                  </a:cubicBezTo>
                  <a:cubicBezTo>
                    <a:pt x="19" y="27"/>
                    <a:pt x="24" y="33"/>
                    <a:pt x="9" y="36"/>
                  </a:cubicBezTo>
                  <a:cubicBezTo>
                    <a:pt x="13" y="50"/>
                    <a:pt x="12" y="52"/>
                    <a:pt x="0" y="59"/>
                  </a:cubicBezTo>
                  <a:cubicBezTo>
                    <a:pt x="3" y="64"/>
                    <a:pt x="5" y="69"/>
                    <a:pt x="8" y="74"/>
                  </a:cubicBezTo>
                  <a:cubicBezTo>
                    <a:pt x="15" y="71"/>
                    <a:pt x="16" y="65"/>
                    <a:pt x="20" y="59"/>
                  </a:cubicBezTo>
                  <a:cubicBezTo>
                    <a:pt x="22" y="47"/>
                    <a:pt x="28" y="41"/>
                    <a:pt x="35" y="32"/>
                  </a:cubicBezTo>
                  <a:cubicBezTo>
                    <a:pt x="34" y="26"/>
                    <a:pt x="30" y="8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36" name="Freeform 63"/>
            <p:cNvSpPr>
              <a:spLocks noChangeArrowheads="1"/>
            </p:cNvSpPr>
            <p:nvPr/>
          </p:nvSpPr>
          <p:spPr bwMode="auto">
            <a:xfrm>
              <a:off x="3967" y="992"/>
              <a:ext cx="22" cy="51"/>
            </a:xfrm>
            <a:custGeom>
              <a:avLst/>
              <a:gdLst>
                <a:gd name="T0" fmla="*/ 13 w 25"/>
                <a:gd name="T1" fmla="*/ 7 h 73"/>
                <a:gd name="T2" fmla="*/ 4 w 25"/>
                <a:gd name="T3" fmla="*/ 8 h 73"/>
                <a:gd name="T4" fmla="*/ 0 w 25"/>
                <a:gd name="T5" fmla="*/ 22 h 73"/>
                <a:gd name="T6" fmla="*/ 15 w 25"/>
                <a:gd name="T7" fmla="*/ 41 h 73"/>
                <a:gd name="T8" fmla="*/ 25 w 25"/>
                <a:gd name="T9" fmla="*/ 56 h 73"/>
                <a:gd name="T10" fmla="*/ 16 w 25"/>
                <a:gd name="T11" fmla="*/ 20 h 73"/>
                <a:gd name="T12" fmla="*/ 13 w 25"/>
                <a:gd name="T13" fmla="*/ 7 h 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"/>
                <a:gd name="T22" fmla="*/ 0 h 73"/>
                <a:gd name="T23" fmla="*/ 25 w 25"/>
                <a:gd name="T24" fmla="*/ 73 h 7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" h="73">
                  <a:moveTo>
                    <a:pt x="13" y="7"/>
                  </a:moveTo>
                  <a:cubicBezTo>
                    <a:pt x="9" y="0"/>
                    <a:pt x="7" y="2"/>
                    <a:pt x="4" y="8"/>
                  </a:cubicBezTo>
                  <a:cubicBezTo>
                    <a:pt x="3" y="13"/>
                    <a:pt x="1" y="17"/>
                    <a:pt x="0" y="22"/>
                  </a:cubicBezTo>
                  <a:cubicBezTo>
                    <a:pt x="1" y="35"/>
                    <a:pt x="6" y="33"/>
                    <a:pt x="15" y="41"/>
                  </a:cubicBezTo>
                  <a:cubicBezTo>
                    <a:pt x="16" y="52"/>
                    <a:pt x="15" y="73"/>
                    <a:pt x="25" y="56"/>
                  </a:cubicBezTo>
                  <a:cubicBezTo>
                    <a:pt x="24" y="33"/>
                    <a:pt x="23" y="36"/>
                    <a:pt x="16" y="20"/>
                  </a:cubicBezTo>
                  <a:cubicBezTo>
                    <a:pt x="15" y="11"/>
                    <a:pt x="16" y="15"/>
                    <a:pt x="13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37" name="Freeform 64"/>
            <p:cNvSpPr>
              <a:spLocks noChangeArrowheads="1"/>
            </p:cNvSpPr>
            <p:nvPr/>
          </p:nvSpPr>
          <p:spPr bwMode="auto">
            <a:xfrm>
              <a:off x="3992" y="976"/>
              <a:ext cx="12" cy="23"/>
            </a:xfrm>
            <a:custGeom>
              <a:avLst/>
              <a:gdLst>
                <a:gd name="T0" fmla="*/ 11 w 14"/>
                <a:gd name="T1" fmla="*/ 0 h 33"/>
                <a:gd name="T2" fmla="*/ 1 w 14"/>
                <a:gd name="T3" fmla="*/ 10 h 33"/>
                <a:gd name="T4" fmla="*/ 11 w 14"/>
                <a:gd name="T5" fmla="*/ 25 h 33"/>
                <a:gd name="T6" fmla="*/ 11 w 14"/>
                <a:gd name="T7" fmla="*/ 0 h 3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33"/>
                <a:gd name="T14" fmla="*/ 14 w 14"/>
                <a:gd name="T15" fmla="*/ 33 h 3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33">
                  <a:moveTo>
                    <a:pt x="11" y="0"/>
                  </a:moveTo>
                  <a:cubicBezTo>
                    <a:pt x="7" y="3"/>
                    <a:pt x="5" y="7"/>
                    <a:pt x="1" y="10"/>
                  </a:cubicBezTo>
                  <a:cubicBezTo>
                    <a:pt x="2" y="18"/>
                    <a:pt x="0" y="33"/>
                    <a:pt x="11" y="25"/>
                  </a:cubicBezTo>
                  <a:cubicBezTo>
                    <a:pt x="14" y="15"/>
                    <a:pt x="5" y="4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38" name="Freeform 65"/>
            <p:cNvSpPr>
              <a:spLocks noChangeArrowheads="1"/>
            </p:cNvSpPr>
            <p:nvPr/>
          </p:nvSpPr>
          <p:spPr bwMode="auto">
            <a:xfrm>
              <a:off x="4004" y="987"/>
              <a:ext cx="24" cy="45"/>
            </a:xfrm>
            <a:custGeom>
              <a:avLst/>
              <a:gdLst>
                <a:gd name="T0" fmla="*/ 5 w 28"/>
                <a:gd name="T1" fmla="*/ 0 h 64"/>
                <a:gd name="T2" fmla="*/ 11 w 28"/>
                <a:gd name="T3" fmla="*/ 14 h 64"/>
                <a:gd name="T4" fmla="*/ 20 w 28"/>
                <a:gd name="T5" fmla="*/ 21 h 64"/>
                <a:gd name="T6" fmla="*/ 8 w 28"/>
                <a:gd name="T7" fmla="*/ 39 h 64"/>
                <a:gd name="T8" fmla="*/ 0 w 28"/>
                <a:gd name="T9" fmla="*/ 56 h 64"/>
                <a:gd name="T10" fmla="*/ 11 w 28"/>
                <a:gd name="T11" fmla="*/ 57 h 64"/>
                <a:gd name="T12" fmla="*/ 26 w 28"/>
                <a:gd name="T13" fmla="*/ 26 h 64"/>
                <a:gd name="T14" fmla="*/ 5 w 28"/>
                <a:gd name="T15" fmla="*/ 0 h 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64"/>
                <a:gd name="T26" fmla="*/ 28 w 28"/>
                <a:gd name="T27" fmla="*/ 64 h 6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64">
                  <a:moveTo>
                    <a:pt x="5" y="0"/>
                  </a:moveTo>
                  <a:cubicBezTo>
                    <a:pt x="6" y="5"/>
                    <a:pt x="7" y="10"/>
                    <a:pt x="11" y="14"/>
                  </a:cubicBezTo>
                  <a:cubicBezTo>
                    <a:pt x="14" y="17"/>
                    <a:pt x="20" y="21"/>
                    <a:pt x="20" y="21"/>
                  </a:cubicBezTo>
                  <a:cubicBezTo>
                    <a:pt x="9" y="27"/>
                    <a:pt x="0" y="23"/>
                    <a:pt x="8" y="39"/>
                  </a:cubicBezTo>
                  <a:cubicBezTo>
                    <a:pt x="6" y="47"/>
                    <a:pt x="4" y="50"/>
                    <a:pt x="0" y="56"/>
                  </a:cubicBezTo>
                  <a:cubicBezTo>
                    <a:pt x="4" y="62"/>
                    <a:pt x="7" y="64"/>
                    <a:pt x="11" y="57"/>
                  </a:cubicBezTo>
                  <a:cubicBezTo>
                    <a:pt x="13" y="43"/>
                    <a:pt x="10" y="29"/>
                    <a:pt x="26" y="26"/>
                  </a:cubicBezTo>
                  <a:cubicBezTo>
                    <a:pt x="28" y="15"/>
                    <a:pt x="14" y="4"/>
                    <a:pt x="5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39" name="Freeform 66"/>
            <p:cNvSpPr>
              <a:spLocks noChangeArrowheads="1"/>
            </p:cNvSpPr>
            <p:nvPr/>
          </p:nvSpPr>
          <p:spPr bwMode="auto">
            <a:xfrm>
              <a:off x="3694" y="1052"/>
              <a:ext cx="14" cy="25"/>
            </a:xfrm>
            <a:custGeom>
              <a:avLst/>
              <a:gdLst>
                <a:gd name="T0" fmla="*/ 14 w 16"/>
                <a:gd name="T1" fmla="*/ 3 h 36"/>
                <a:gd name="T2" fmla="*/ 0 w 16"/>
                <a:gd name="T3" fmla="*/ 7 h 36"/>
                <a:gd name="T4" fmla="*/ 8 w 16"/>
                <a:gd name="T5" fmla="*/ 22 h 36"/>
                <a:gd name="T6" fmla="*/ 14 w 16"/>
                <a:gd name="T7" fmla="*/ 3 h 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"/>
                <a:gd name="T13" fmla="*/ 0 h 36"/>
                <a:gd name="T14" fmla="*/ 16 w 16"/>
                <a:gd name="T15" fmla="*/ 36 h 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" h="36">
                  <a:moveTo>
                    <a:pt x="14" y="3"/>
                  </a:moveTo>
                  <a:cubicBezTo>
                    <a:pt x="7" y="0"/>
                    <a:pt x="4" y="1"/>
                    <a:pt x="0" y="7"/>
                  </a:cubicBezTo>
                  <a:cubicBezTo>
                    <a:pt x="3" y="14"/>
                    <a:pt x="2" y="17"/>
                    <a:pt x="8" y="22"/>
                  </a:cubicBezTo>
                  <a:cubicBezTo>
                    <a:pt x="16" y="36"/>
                    <a:pt x="11" y="7"/>
                    <a:pt x="14" y="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40" name="Freeform 67"/>
            <p:cNvSpPr>
              <a:spLocks noChangeArrowheads="1"/>
            </p:cNvSpPr>
            <p:nvPr/>
          </p:nvSpPr>
          <p:spPr bwMode="auto">
            <a:xfrm>
              <a:off x="3683" y="1030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41" name="Freeform 68"/>
            <p:cNvSpPr>
              <a:spLocks noChangeArrowheads="1"/>
            </p:cNvSpPr>
            <p:nvPr/>
          </p:nvSpPr>
          <p:spPr bwMode="auto">
            <a:xfrm>
              <a:off x="3678" y="1013"/>
              <a:ext cx="14" cy="14"/>
            </a:xfrm>
            <a:custGeom>
              <a:avLst/>
              <a:gdLst>
                <a:gd name="T0" fmla="*/ 10 w 16"/>
                <a:gd name="T1" fmla="*/ 5 h 19"/>
                <a:gd name="T2" fmla="*/ 0 w 16"/>
                <a:gd name="T3" fmla="*/ 10 h 19"/>
                <a:gd name="T4" fmla="*/ 12 w 16"/>
                <a:gd name="T5" fmla="*/ 19 h 19"/>
                <a:gd name="T6" fmla="*/ 10 w 16"/>
                <a:gd name="T7" fmla="*/ 5 h 1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"/>
                <a:gd name="T13" fmla="*/ 0 h 19"/>
                <a:gd name="T14" fmla="*/ 16 w 16"/>
                <a:gd name="T15" fmla="*/ 19 h 1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" h="19">
                  <a:moveTo>
                    <a:pt x="10" y="5"/>
                  </a:moveTo>
                  <a:cubicBezTo>
                    <a:pt x="4" y="0"/>
                    <a:pt x="1" y="3"/>
                    <a:pt x="0" y="10"/>
                  </a:cubicBezTo>
                  <a:cubicBezTo>
                    <a:pt x="4" y="15"/>
                    <a:pt x="7" y="16"/>
                    <a:pt x="12" y="19"/>
                  </a:cubicBezTo>
                  <a:cubicBezTo>
                    <a:pt x="16" y="12"/>
                    <a:pt x="14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42" name="Freeform 69"/>
            <p:cNvSpPr>
              <a:spLocks noChangeArrowheads="1"/>
            </p:cNvSpPr>
            <p:nvPr/>
          </p:nvSpPr>
          <p:spPr bwMode="auto">
            <a:xfrm>
              <a:off x="3664" y="976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43" name="Freeform 70"/>
            <p:cNvSpPr>
              <a:spLocks noChangeArrowheads="1"/>
            </p:cNvSpPr>
            <p:nvPr/>
          </p:nvSpPr>
          <p:spPr bwMode="auto">
            <a:xfrm>
              <a:off x="3667" y="999"/>
              <a:ext cx="18" cy="13"/>
            </a:xfrm>
            <a:custGeom>
              <a:avLst/>
              <a:gdLst>
                <a:gd name="T0" fmla="*/ 13 w 22"/>
                <a:gd name="T1" fmla="*/ 0 h 18"/>
                <a:gd name="T2" fmla="*/ 19 w 22"/>
                <a:gd name="T3" fmla="*/ 18 h 18"/>
                <a:gd name="T4" fmla="*/ 14 w 22"/>
                <a:gd name="T5" fmla="*/ 6 h 18"/>
                <a:gd name="T6" fmla="*/ 13 w 22"/>
                <a:gd name="T7" fmla="*/ 0 h 1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2"/>
                <a:gd name="T13" fmla="*/ 0 h 18"/>
                <a:gd name="T14" fmla="*/ 22 w 22"/>
                <a:gd name="T15" fmla="*/ 18 h 1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2" h="18">
                  <a:moveTo>
                    <a:pt x="13" y="0"/>
                  </a:moveTo>
                  <a:cubicBezTo>
                    <a:pt x="0" y="8"/>
                    <a:pt x="9" y="12"/>
                    <a:pt x="19" y="18"/>
                  </a:cubicBezTo>
                  <a:cubicBezTo>
                    <a:pt x="20" y="11"/>
                    <a:pt x="22" y="8"/>
                    <a:pt x="14" y="6"/>
                  </a:cubicBezTo>
                  <a:cubicBezTo>
                    <a:pt x="9" y="3"/>
                    <a:pt x="9" y="5"/>
                    <a:pt x="13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44" name="Freeform 71"/>
            <p:cNvSpPr>
              <a:spLocks noChangeArrowheads="1"/>
            </p:cNvSpPr>
            <p:nvPr/>
          </p:nvSpPr>
          <p:spPr bwMode="auto">
            <a:xfrm>
              <a:off x="4628" y="1582"/>
              <a:ext cx="52" cy="56"/>
            </a:xfrm>
            <a:custGeom>
              <a:avLst/>
              <a:gdLst>
                <a:gd name="T0" fmla="*/ 10 w 60"/>
                <a:gd name="T1" fmla="*/ 7 h 81"/>
                <a:gd name="T2" fmla="*/ 3 w 60"/>
                <a:gd name="T3" fmla="*/ 18 h 81"/>
                <a:gd name="T4" fmla="*/ 15 w 60"/>
                <a:gd name="T5" fmla="*/ 39 h 81"/>
                <a:gd name="T6" fmla="*/ 27 w 60"/>
                <a:gd name="T7" fmla="*/ 54 h 81"/>
                <a:gd name="T8" fmla="*/ 40 w 60"/>
                <a:gd name="T9" fmla="*/ 63 h 81"/>
                <a:gd name="T10" fmla="*/ 51 w 60"/>
                <a:gd name="T11" fmla="*/ 81 h 81"/>
                <a:gd name="T12" fmla="*/ 52 w 60"/>
                <a:gd name="T13" fmla="*/ 57 h 81"/>
                <a:gd name="T14" fmla="*/ 43 w 60"/>
                <a:gd name="T15" fmla="*/ 37 h 81"/>
                <a:gd name="T16" fmla="*/ 25 w 60"/>
                <a:gd name="T17" fmla="*/ 18 h 81"/>
                <a:gd name="T18" fmla="*/ 10 w 60"/>
                <a:gd name="T19" fmla="*/ 7 h 8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81"/>
                <a:gd name="T32" fmla="*/ 60 w 60"/>
                <a:gd name="T33" fmla="*/ 81 h 8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81">
                  <a:moveTo>
                    <a:pt x="10" y="7"/>
                  </a:moveTo>
                  <a:cubicBezTo>
                    <a:pt x="0" y="0"/>
                    <a:pt x="0" y="9"/>
                    <a:pt x="3" y="18"/>
                  </a:cubicBezTo>
                  <a:cubicBezTo>
                    <a:pt x="5" y="25"/>
                    <a:pt x="12" y="32"/>
                    <a:pt x="15" y="39"/>
                  </a:cubicBezTo>
                  <a:cubicBezTo>
                    <a:pt x="16" y="51"/>
                    <a:pt x="17" y="51"/>
                    <a:pt x="27" y="54"/>
                  </a:cubicBezTo>
                  <a:cubicBezTo>
                    <a:pt x="31" y="57"/>
                    <a:pt x="36" y="60"/>
                    <a:pt x="40" y="63"/>
                  </a:cubicBezTo>
                  <a:cubicBezTo>
                    <a:pt x="43" y="70"/>
                    <a:pt x="45" y="77"/>
                    <a:pt x="51" y="81"/>
                  </a:cubicBezTo>
                  <a:cubicBezTo>
                    <a:pt x="60" y="75"/>
                    <a:pt x="56" y="66"/>
                    <a:pt x="52" y="57"/>
                  </a:cubicBezTo>
                  <a:cubicBezTo>
                    <a:pt x="51" y="49"/>
                    <a:pt x="50" y="41"/>
                    <a:pt x="43" y="37"/>
                  </a:cubicBezTo>
                  <a:cubicBezTo>
                    <a:pt x="37" y="30"/>
                    <a:pt x="33" y="23"/>
                    <a:pt x="25" y="18"/>
                  </a:cubicBezTo>
                  <a:cubicBezTo>
                    <a:pt x="20" y="12"/>
                    <a:pt x="17" y="9"/>
                    <a:pt x="10" y="7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45" name="Freeform 72"/>
            <p:cNvSpPr>
              <a:spLocks noChangeArrowheads="1"/>
            </p:cNvSpPr>
            <p:nvPr/>
          </p:nvSpPr>
          <p:spPr bwMode="auto">
            <a:xfrm>
              <a:off x="4894" y="1536"/>
              <a:ext cx="61" cy="43"/>
            </a:xfrm>
            <a:custGeom>
              <a:avLst/>
              <a:gdLst>
                <a:gd name="T0" fmla="*/ 28 w 71"/>
                <a:gd name="T1" fmla="*/ 23 h 61"/>
                <a:gd name="T2" fmla="*/ 13 w 71"/>
                <a:gd name="T3" fmla="*/ 32 h 61"/>
                <a:gd name="T4" fmla="*/ 1 w 71"/>
                <a:gd name="T5" fmla="*/ 44 h 61"/>
                <a:gd name="T6" fmla="*/ 13 w 71"/>
                <a:gd name="T7" fmla="*/ 59 h 61"/>
                <a:gd name="T8" fmla="*/ 28 w 71"/>
                <a:gd name="T9" fmla="*/ 44 h 61"/>
                <a:gd name="T10" fmla="*/ 40 w 71"/>
                <a:gd name="T11" fmla="*/ 23 h 61"/>
                <a:gd name="T12" fmla="*/ 55 w 71"/>
                <a:gd name="T13" fmla="*/ 0 h 61"/>
                <a:gd name="T14" fmla="*/ 71 w 71"/>
                <a:gd name="T15" fmla="*/ 11 h 61"/>
                <a:gd name="T16" fmla="*/ 35 w 71"/>
                <a:gd name="T17" fmla="*/ 23 h 61"/>
                <a:gd name="T18" fmla="*/ 28 w 71"/>
                <a:gd name="T19" fmla="*/ 23 h 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71"/>
                <a:gd name="T31" fmla="*/ 0 h 61"/>
                <a:gd name="T32" fmla="*/ 71 w 71"/>
                <a:gd name="T33" fmla="*/ 61 h 61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71" h="61">
                  <a:moveTo>
                    <a:pt x="28" y="23"/>
                  </a:moveTo>
                  <a:cubicBezTo>
                    <a:pt x="25" y="33"/>
                    <a:pt x="25" y="33"/>
                    <a:pt x="13" y="32"/>
                  </a:cubicBezTo>
                  <a:cubicBezTo>
                    <a:pt x="2" y="33"/>
                    <a:pt x="3" y="34"/>
                    <a:pt x="1" y="44"/>
                  </a:cubicBezTo>
                  <a:cubicBezTo>
                    <a:pt x="2" y="60"/>
                    <a:pt x="0" y="61"/>
                    <a:pt x="13" y="59"/>
                  </a:cubicBezTo>
                  <a:cubicBezTo>
                    <a:pt x="19" y="54"/>
                    <a:pt x="21" y="48"/>
                    <a:pt x="28" y="44"/>
                  </a:cubicBezTo>
                  <a:cubicBezTo>
                    <a:pt x="30" y="33"/>
                    <a:pt x="28" y="25"/>
                    <a:pt x="40" y="23"/>
                  </a:cubicBezTo>
                  <a:cubicBezTo>
                    <a:pt x="42" y="12"/>
                    <a:pt x="44" y="4"/>
                    <a:pt x="55" y="0"/>
                  </a:cubicBezTo>
                  <a:cubicBezTo>
                    <a:pt x="65" y="2"/>
                    <a:pt x="69" y="1"/>
                    <a:pt x="71" y="11"/>
                  </a:cubicBezTo>
                  <a:cubicBezTo>
                    <a:pt x="63" y="22"/>
                    <a:pt x="48" y="21"/>
                    <a:pt x="35" y="23"/>
                  </a:cubicBezTo>
                  <a:cubicBezTo>
                    <a:pt x="30" y="27"/>
                    <a:pt x="32" y="27"/>
                    <a:pt x="28" y="23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46" name="Freeform 73"/>
            <p:cNvSpPr>
              <a:spLocks noChangeArrowheads="1"/>
            </p:cNvSpPr>
            <p:nvPr/>
          </p:nvSpPr>
          <p:spPr bwMode="auto">
            <a:xfrm>
              <a:off x="4710" y="1513"/>
              <a:ext cx="20" cy="21"/>
            </a:xfrm>
            <a:custGeom>
              <a:avLst/>
              <a:gdLst>
                <a:gd name="T0" fmla="*/ 9 w 23"/>
                <a:gd name="T1" fmla="*/ 0 h 30"/>
                <a:gd name="T2" fmla="*/ 0 w 23"/>
                <a:gd name="T3" fmla="*/ 14 h 30"/>
                <a:gd name="T4" fmla="*/ 12 w 23"/>
                <a:gd name="T5" fmla="*/ 30 h 30"/>
                <a:gd name="T6" fmla="*/ 9 w 23"/>
                <a:gd name="T7" fmla="*/ 0 h 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3"/>
                <a:gd name="T13" fmla="*/ 0 h 30"/>
                <a:gd name="T14" fmla="*/ 23 w 23"/>
                <a:gd name="T15" fmla="*/ 30 h 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3" h="30">
                  <a:moveTo>
                    <a:pt x="9" y="0"/>
                  </a:moveTo>
                  <a:cubicBezTo>
                    <a:pt x="8" y="7"/>
                    <a:pt x="3" y="8"/>
                    <a:pt x="0" y="14"/>
                  </a:cubicBezTo>
                  <a:cubicBezTo>
                    <a:pt x="3" y="21"/>
                    <a:pt x="8" y="24"/>
                    <a:pt x="12" y="30"/>
                  </a:cubicBezTo>
                  <a:cubicBezTo>
                    <a:pt x="23" y="15"/>
                    <a:pt x="4" y="9"/>
                    <a:pt x="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47" name="Freeform 74"/>
            <p:cNvSpPr>
              <a:spLocks noChangeArrowheads="1"/>
            </p:cNvSpPr>
            <p:nvPr/>
          </p:nvSpPr>
          <p:spPr bwMode="auto">
            <a:xfrm>
              <a:off x="4701" y="1492"/>
              <a:ext cx="23" cy="16"/>
            </a:xfrm>
            <a:custGeom>
              <a:avLst/>
              <a:gdLst>
                <a:gd name="T0" fmla="*/ 19 w 26"/>
                <a:gd name="T1" fmla="*/ 0 h 23"/>
                <a:gd name="T2" fmla="*/ 0 w 26"/>
                <a:gd name="T3" fmla="*/ 14 h 23"/>
                <a:gd name="T4" fmla="*/ 21 w 26"/>
                <a:gd name="T5" fmla="*/ 20 h 23"/>
                <a:gd name="T6" fmla="*/ 19 w 26"/>
                <a:gd name="T7" fmla="*/ 0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23"/>
                <a:gd name="T14" fmla="*/ 26 w 26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23">
                  <a:moveTo>
                    <a:pt x="19" y="0"/>
                  </a:moveTo>
                  <a:cubicBezTo>
                    <a:pt x="17" y="12"/>
                    <a:pt x="10" y="11"/>
                    <a:pt x="0" y="14"/>
                  </a:cubicBezTo>
                  <a:cubicBezTo>
                    <a:pt x="5" y="23"/>
                    <a:pt x="11" y="22"/>
                    <a:pt x="21" y="20"/>
                  </a:cubicBezTo>
                  <a:cubicBezTo>
                    <a:pt x="26" y="12"/>
                    <a:pt x="23" y="7"/>
                    <a:pt x="1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48" name="Freeform 75"/>
            <p:cNvSpPr>
              <a:spLocks noChangeArrowheads="1"/>
            </p:cNvSpPr>
            <p:nvPr/>
          </p:nvSpPr>
          <p:spPr bwMode="auto">
            <a:xfrm>
              <a:off x="4525" y="1311"/>
              <a:ext cx="27" cy="31"/>
            </a:xfrm>
            <a:custGeom>
              <a:avLst/>
              <a:gdLst>
                <a:gd name="T0" fmla="*/ 28 w 32"/>
                <a:gd name="T1" fmla="*/ 0 h 44"/>
                <a:gd name="T2" fmla="*/ 10 w 32"/>
                <a:gd name="T3" fmla="*/ 11 h 44"/>
                <a:gd name="T4" fmla="*/ 12 w 32"/>
                <a:gd name="T5" fmla="*/ 32 h 44"/>
                <a:gd name="T6" fmla="*/ 24 w 32"/>
                <a:gd name="T7" fmla="*/ 36 h 44"/>
                <a:gd name="T8" fmla="*/ 28 w 32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44"/>
                <a:gd name="T17" fmla="*/ 32 w 32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44">
                  <a:moveTo>
                    <a:pt x="28" y="0"/>
                  </a:moveTo>
                  <a:cubicBezTo>
                    <a:pt x="32" y="10"/>
                    <a:pt x="18" y="9"/>
                    <a:pt x="10" y="11"/>
                  </a:cubicBezTo>
                  <a:cubicBezTo>
                    <a:pt x="0" y="18"/>
                    <a:pt x="7" y="24"/>
                    <a:pt x="12" y="32"/>
                  </a:cubicBezTo>
                  <a:cubicBezTo>
                    <a:pt x="14" y="44"/>
                    <a:pt x="15" y="41"/>
                    <a:pt x="24" y="36"/>
                  </a:cubicBezTo>
                  <a:cubicBezTo>
                    <a:pt x="32" y="25"/>
                    <a:pt x="29" y="14"/>
                    <a:pt x="2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49" name="Freeform 76"/>
            <p:cNvSpPr>
              <a:spLocks noChangeArrowheads="1"/>
            </p:cNvSpPr>
            <p:nvPr/>
          </p:nvSpPr>
          <p:spPr bwMode="auto">
            <a:xfrm>
              <a:off x="4564" y="1351"/>
              <a:ext cx="30" cy="31"/>
            </a:xfrm>
            <a:custGeom>
              <a:avLst/>
              <a:gdLst>
                <a:gd name="T0" fmla="*/ 30 w 34"/>
                <a:gd name="T1" fmla="*/ 0 h 44"/>
                <a:gd name="T2" fmla="*/ 10 w 34"/>
                <a:gd name="T3" fmla="*/ 9 h 44"/>
                <a:gd name="T4" fmla="*/ 14 w 34"/>
                <a:gd name="T5" fmla="*/ 32 h 44"/>
                <a:gd name="T6" fmla="*/ 26 w 34"/>
                <a:gd name="T7" fmla="*/ 36 h 44"/>
                <a:gd name="T8" fmla="*/ 30 w 3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4"/>
                <a:gd name="T16" fmla="*/ 0 h 44"/>
                <a:gd name="T17" fmla="*/ 34 w 34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4" h="44">
                  <a:moveTo>
                    <a:pt x="30" y="0"/>
                  </a:moveTo>
                  <a:cubicBezTo>
                    <a:pt x="34" y="10"/>
                    <a:pt x="18" y="7"/>
                    <a:pt x="10" y="9"/>
                  </a:cubicBezTo>
                  <a:cubicBezTo>
                    <a:pt x="0" y="16"/>
                    <a:pt x="9" y="24"/>
                    <a:pt x="14" y="32"/>
                  </a:cubicBezTo>
                  <a:cubicBezTo>
                    <a:pt x="16" y="44"/>
                    <a:pt x="17" y="41"/>
                    <a:pt x="26" y="36"/>
                  </a:cubicBezTo>
                  <a:cubicBezTo>
                    <a:pt x="34" y="25"/>
                    <a:pt x="31" y="14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50" name="Freeform 77"/>
            <p:cNvSpPr>
              <a:spLocks noChangeArrowheads="1"/>
            </p:cNvSpPr>
            <p:nvPr/>
          </p:nvSpPr>
          <p:spPr bwMode="auto">
            <a:xfrm>
              <a:off x="4595" y="1410"/>
              <a:ext cx="32" cy="26"/>
            </a:xfrm>
            <a:custGeom>
              <a:avLst/>
              <a:gdLst>
                <a:gd name="T0" fmla="*/ 34 w 38"/>
                <a:gd name="T1" fmla="*/ 2 h 37"/>
                <a:gd name="T2" fmla="*/ 10 w 38"/>
                <a:gd name="T3" fmla="*/ 2 h 37"/>
                <a:gd name="T4" fmla="*/ 14 w 38"/>
                <a:gd name="T5" fmla="*/ 25 h 37"/>
                <a:gd name="T6" fmla="*/ 26 w 38"/>
                <a:gd name="T7" fmla="*/ 29 h 37"/>
                <a:gd name="T8" fmla="*/ 34 w 38"/>
                <a:gd name="T9" fmla="*/ 2 h 3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37"/>
                <a:gd name="T17" fmla="*/ 38 w 38"/>
                <a:gd name="T18" fmla="*/ 37 h 3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37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9" y="17"/>
                    <a:pt x="14" y="25"/>
                  </a:cubicBezTo>
                  <a:cubicBezTo>
                    <a:pt x="16" y="37"/>
                    <a:pt x="17" y="34"/>
                    <a:pt x="26" y="29"/>
                  </a:cubicBezTo>
                  <a:cubicBezTo>
                    <a:pt x="34" y="18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51" name="Freeform 78"/>
            <p:cNvSpPr>
              <a:spLocks noChangeArrowheads="1"/>
            </p:cNvSpPr>
            <p:nvPr/>
          </p:nvSpPr>
          <p:spPr bwMode="auto">
            <a:xfrm>
              <a:off x="4634" y="1400"/>
              <a:ext cx="32" cy="25"/>
            </a:xfrm>
            <a:custGeom>
              <a:avLst/>
              <a:gdLst>
                <a:gd name="T0" fmla="*/ 34 w 38"/>
                <a:gd name="T1" fmla="*/ 2 h 34"/>
                <a:gd name="T2" fmla="*/ 10 w 38"/>
                <a:gd name="T3" fmla="*/ 2 h 34"/>
                <a:gd name="T4" fmla="*/ 16 w 38"/>
                <a:gd name="T5" fmla="*/ 22 h 34"/>
                <a:gd name="T6" fmla="*/ 27 w 38"/>
                <a:gd name="T7" fmla="*/ 22 h 34"/>
                <a:gd name="T8" fmla="*/ 34 w 38"/>
                <a:gd name="T9" fmla="*/ 2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8"/>
                <a:gd name="T16" fmla="*/ 0 h 34"/>
                <a:gd name="T17" fmla="*/ 38 w 38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8" h="34">
                  <a:moveTo>
                    <a:pt x="34" y="2"/>
                  </a:moveTo>
                  <a:cubicBezTo>
                    <a:pt x="38" y="12"/>
                    <a:pt x="18" y="0"/>
                    <a:pt x="10" y="2"/>
                  </a:cubicBezTo>
                  <a:cubicBezTo>
                    <a:pt x="0" y="9"/>
                    <a:pt x="11" y="14"/>
                    <a:pt x="16" y="22"/>
                  </a:cubicBezTo>
                  <a:cubicBezTo>
                    <a:pt x="18" y="34"/>
                    <a:pt x="18" y="27"/>
                    <a:pt x="27" y="22"/>
                  </a:cubicBezTo>
                  <a:cubicBezTo>
                    <a:pt x="35" y="11"/>
                    <a:pt x="35" y="16"/>
                    <a:pt x="34" y="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52" name="Freeform 79"/>
            <p:cNvSpPr>
              <a:spLocks noChangeArrowheads="1"/>
            </p:cNvSpPr>
            <p:nvPr/>
          </p:nvSpPr>
          <p:spPr bwMode="auto">
            <a:xfrm>
              <a:off x="4623" y="1367"/>
              <a:ext cx="30" cy="19"/>
            </a:xfrm>
            <a:custGeom>
              <a:avLst/>
              <a:gdLst>
                <a:gd name="T0" fmla="*/ 31 w 35"/>
                <a:gd name="T1" fmla="*/ 1 h 27"/>
                <a:gd name="T2" fmla="*/ 10 w 35"/>
                <a:gd name="T3" fmla="*/ 2 h 27"/>
                <a:gd name="T4" fmla="*/ 13 w 35"/>
                <a:gd name="T5" fmla="*/ 15 h 27"/>
                <a:gd name="T6" fmla="*/ 25 w 35"/>
                <a:gd name="T7" fmla="*/ 19 h 27"/>
                <a:gd name="T8" fmla="*/ 31 w 35"/>
                <a:gd name="T9" fmla="*/ 1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"/>
                <a:gd name="T16" fmla="*/ 0 h 27"/>
                <a:gd name="T17" fmla="*/ 35 w 35"/>
                <a:gd name="T18" fmla="*/ 27 h 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" h="27">
                  <a:moveTo>
                    <a:pt x="31" y="1"/>
                  </a:moveTo>
                  <a:cubicBezTo>
                    <a:pt x="35" y="11"/>
                    <a:pt x="18" y="0"/>
                    <a:pt x="10" y="2"/>
                  </a:cubicBezTo>
                  <a:cubicBezTo>
                    <a:pt x="0" y="9"/>
                    <a:pt x="8" y="7"/>
                    <a:pt x="13" y="15"/>
                  </a:cubicBezTo>
                  <a:cubicBezTo>
                    <a:pt x="15" y="27"/>
                    <a:pt x="16" y="24"/>
                    <a:pt x="25" y="19"/>
                  </a:cubicBezTo>
                  <a:cubicBezTo>
                    <a:pt x="33" y="8"/>
                    <a:pt x="32" y="15"/>
                    <a:pt x="31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53" name="Freeform 80"/>
            <p:cNvSpPr>
              <a:spLocks noChangeArrowheads="1"/>
            </p:cNvSpPr>
            <p:nvPr/>
          </p:nvSpPr>
          <p:spPr bwMode="auto">
            <a:xfrm>
              <a:off x="4593" y="1343"/>
              <a:ext cx="30" cy="33"/>
            </a:xfrm>
            <a:custGeom>
              <a:avLst/>
              <a:gdLst>
                <a:gd name="T0" fmla="*/ 28 w 35"/>
                <a:gd name="T1" fmla="*/ 16 h 47"/>
                <a:gd name="T2" fmla="*/ 19 w 35"/>
                <a:gd name="T3" fmla="*/ 2 h 47"/>
                <a:gd name="T4" fmla="*/ 10 w 35"/>
                <a:gd name="T5" fmla="*/ 25 h 47"/>
                <a:gd name="T6" fmla="*/ 19 w 35"/>
                <a:gd name="T7" fmla="*/ 35 h 47"/>
                <a:gd name="T8" fmla="*/ 27 w 35"/>
                <a:gd name="T9" fmla="*/ 29 h 47"/>
                <a:gd name="T10" fmla="*/ 28 w 35"/>
                <a:gd name="T11" fmla="*/ 16 h 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5"/>
                <a:gd name="T19" fmla="*/ 0 h 47"/>
                <a:gd name="T20" fmla="*/ 35 w 35"/>
                <a:gd name="T21" fmla="*/ 47 h 4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5" h="47">
                  <a:moveTo>
                    <a:pt x="28" y="16"/>
                  </a:moveTo>
                  <a:cubicBezTo>
                    <a:pt x="27" y="13"/>
                    <a:pt x="22" y="0"/>
                    <a:pt x="19" y="2"/>
                  </a:cubicBezTo>
                  <a:cubicBezTo>
                    <a:pt x="16" y="4"/>
                    <a:pt x="10" y="20"/>
                    <a:pt x="10" y="25"/>
                  </a:cubicBezTo>
                  <a:cubicBezTo>
                    <a:pt x="0" y="32"/>
                    <a:pt x="14" y="27"/>
                    <a:pt x="19" y="35"/>
                  </a:cubicBezTo>
                  <a:cubicBezTo>
                    <a:pt x="21" y="47"/>
                    <a:pt x="18" y="34"/>
                    <a:pt x="27" y="29"/>
                  </a:cubicBezTo>
                  <a:cubicBezTo>
                    <a:pt x="35" y="18"/>
                    <a:pt x="29" y="30"/>
                    <a:pt x="28" y="1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54" name="Freeform 81"/>
            <p:cNvSpPr>
              <a:spLocks noChangeArrowheads="1"/>
            </p:cNvSpPr>
            <p:nvPr/>
          </p:nvSpPr>
          <p:spPr bwMode="auto">
            <a:xfrm>
              <a:off x="4556" y="1329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35"/>
                <a:gd name="T17" fmla="*/ 32 w 32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55" name="Freeform 82"/>
            <p:cNvSpPr>
              <a:spLocks noChangeArrowheads="1"/>
            </p:cNvSpPr>
            <p:nvPr/>
          </p:nvSpPr>
          <p:spPr bwMode="auto">
            <a:xfrm>
              <a:off x="4602" y="1378"/>
              <a:ext cx="27" cy="24"/>
            </a:xfrm>
            <a:custGeom>
              <a:avLst/>
              <a:gdLst>
                <a:gd name="T0" fmla="*/ 22 w 32"/>
                <a:gd name="T1" fmla="*/ 10 h 35"/>
                <a:gd name="T2" fmla="*/ 10 w 32"/>
                <a:gd name="T3" fmla="*/ 2 h 35"/>
                <a:gd name="T4" fmla="*/ 12 w 32"/>
                <a:gd name="T5" fmla="*/ 23 h 35"/>
                <a:gd name="T6" fmla="*/ 24 w 32"/>
                <a:gd name="T7" fmla="*/ 27 h 35"/>
                <a:gd name="T8" fmla="*/ 22 w 32"/>
                <a:gd name="T9" fmla="*/ 10 h 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2"/>
                <a:gd name="T16" fmla="*/ 0 h 35"/>
                <a:gd name="T17" fmla="*/ 32 w 32"/>
                <a:gd name="T18" fmla="*/ 35 h 3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2" h="35">
                  <a:moveTo>
                    <a:pt x="22" y="10"/>
                  </a:moveTo>
                  <a:cubicBezTo>
                    <a:pt x="26" y="20"/>
                    <a:pt x="18" y="0"/>
                    <a:pt x="10" y="2"/>
                  </a:cubicBezTo>
                  <a:cubicBezTo>
                    <a:pt x="0" y="9"/>
                    <a:pt x="7" y="15"/>
                    <a:pt x="12" y="23"/>
                  </a:cubicBezTo>
                  <a:cubicBezTo>
                    <a:pt x="14" y="35"/>
                    <a:pt x="15" y="32"/>
                    <a:pt x="24" y="27"/>
                  </a:cubicBezTo>
                  <a:cubicBezTo>
                    <a:pt x="32" y="16"/>
                    <a:pt x="23" y="24"/>
                    <a:pt x="22" y="1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56" name="Freeform 83"/>
            <p:cNvSpPr>
              <a:spLocks noChangeArrowheads="1"/>
            </p:cNvSpPr>
            <p:nvPr/>
          </p:nvSpPr>
          <p:spPr bwMode="auto">
            <a:xfrm>
              <a:off x="2750" y="93"/>
              <a:ext cx="162" cy="101"/>
            </a:xfrm>
            <a:custGeom>
              <a:avLst/>
              <a:gdLst>
                <a:gd name="T0" fmla="*/ 171 w 189"/>
                <a:gd name="T1" fmla="*/ 4 h 144"/>
                <a:gd name="T2" fmla="*/ 185 w 189"/>
                <a:gd name="T3" fmla="*/ 4 h 144"/>
                <a:gd name="T4" fmla="*/ 189 w 189"/>
                <a:gd name="T5" fmla="*/ 16 h 144"/>
                <a:gd name="T6" fmla="*/ 187 w 189"/>
                <a:gd name="T7" fmla="*/ 24 h 144"/>
                <a:gd name="T8" fmla="*/ 131 w 189"/>
                <a:gd name="T9" fmla="*/ 44 h 144"/>
                <a:gd name="T10" fmla="*/ 109 w 189"/>
                <a:gd name="T11" fmla="*/ 58 h 144"/>
                <a:gd name="T12" fmla="*/ 97 w 189"/>
                <a:gd name="T13" fmla="*/ 62 h 144"/>
                <a:gd name="T14" fmla="*/ 71 w 189"/>
                <a:gd name="T15" fmla="*/ 82 h 144"/>
                <a:gd name="T16" fmla="*/ 75 w 189"/>
                <a:gd name="T17" fmla="*/ 92 h 144"/>
                <a:gd name="T18" fmla="*/ 83 w 189"/>
                <a:gd name="T19" fmla="*/ 116 h 144"/>
                <a:gd name="T20" fmla="*/ 107 w 189"/>
                <a:gd name="T21" fmla="*/ 126 h 144"/>
                <a:gd name="T22" fmla="*/ 93 w 189"/>
                <a:gd name="T23" fmla="*/ 140 h 144"/>
                <a:gd name="T24" fmla="*/ 83 w 189"/>
                <a:gd name="T25" fmla="*/ 130 h 144"/>
                <a:gd name="T26" fmla="*/ 71 w 189"/>
                <a:gd name="T27" fmla="*/ 134 h 144"/>
                <a:gd name="T28" fmla="*/ 21 w 189"/>
                <a:gd name="T29" fmla="*/ 122 h 144"/>
                <a:gd name="T30" fmla="*/ 19 w 189"/>
                <a:gd name="T31" fmla="*/ 106 h 144"/>
                <a:gd name="T32" fmla="*/ 47 w 189"/>
                <a:gd name="T33" fmla="*/ 90 h 144"/>
                <a:gd name="T34" fmla="*/ 51 w 189"/>
                <a:gd name="T35" fmla="*/ 76 h 144"/>
                <a:gd name="T36" fmla="*/ 47 w 189"/>
                <a:gd name="T37" fmla="*/ 64 h 144"/>
                <a:gd name="T38" fmla="*/ 73 w 189"/>
                <a:gd name="T39" fmla="*/ 46 h 144"/>
                <a:gd name="T40" fmla="*/ 97 w 189"/>
                <a:gd name="T41" fmla="*/ 36 h 144"/>
                <a:gd name="T42" fmla="*/ 113 w 189"/>
                <a:gd name="T43" fmla="*/ 24 h 144"/>
                <a:gd name="T44" fmla="*/ 171 w 189"/>
                <a:gd name="T45" fmla="*/ 4 h 14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89"/>
                <a:gd name="T70" fmla="*/ 0 h 144"/>
                <a:gd name="T71" fmla="*/ 189 w 189"/>
                <a:gd name="T72" fmla="*/ 144 h 14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89" h="144">
                  <a:moveTo>
                    <a:pt x="171" y="4"/>
                  </a:moveTo>
                  <a:cubicBezTo>
                    <a:pt x="174" y="3"/>
                    <a:pt x="182" y="0"/>
                    <a:pt x="185" y="4"/>
                  </a:cubicBezTo>
                  <a:cubicBezTo>
                    <a:pt x="187" y="7"/>
                    <a:pt x="189" y="16"/>
                    <a:pt x="189" y="16"/>
                  </a:cubicBezTo>
                  <a:cubicBezTo>
                    <a:pt x="188" y="19"/>
                    <a:pt x="189" y="22"/>
                    <a:pt x="187" y="24"/>
                  </a:cubicBezTo>
                  <a:cubicBezTo>
                    <a:pt x="175" y="34"/>
                    <a:pt x="146" y="34"/>
                    <a:pt x="131" y="44"/>
                  </a:cubicBezTo>
                  <a:cubicBezTo>
                    <a:pt x="125" y="53"/>
                    <a:pt x="120" y="54"/>
                    <a:pt x="109" y="58"/>
                  </a:cubicBezTo>
                  <a:cubicBezTo>
                    <a:pt x="105" y="59"/>
                    <a:pt x="97" y="62"/>
                    <a:pt x="97" y="62"/>
                  </a:cubicBezTo>
                  <a:cubicBezTo>
                    <a:pt x="88" y="76"/>
                    <a:pt x="83" y="74"/>
                    <a:pt x="71" y="82"/>
                  </a:cubicBezTo>
                  <a:cubicBezTo>
                    <a:pt x="66" y="98"/>
                    <a:pt x="70" y="78"/>
                    <a:pt x="75" y="92"/>
                  </a:cubicBezTo>
                  <a:cubicBezTo>
                    <a:pt x="81" y="108"/>
                    <a:pt x="71" y="108"/>
                    <a:pt x="83" y="116"/>
                  </a:cubicBezTo>
                  <a:cubicBezTo>
                    <a:pt x="90" y="121"/>
                    <a:pt x="107" y="126"/>
                    <a:pt x="107" y="126"/>
                  </a:cubicBezTo>
                  <a:cubicBezTo>
                    <a:pt x="105" y="139"/>
                    <a:pt x="106" y="144"/>
                    <a:pt x="93" y="140"/>
                  </a:cubicBezTo>
                  <a:cubicBezTo>
                    <a:pt x="91" y="137"/>
                    <a:pt x="87" y="130"/>
                    <a:pt x="83" y="130"/>
                  </a:cubicBezTo>
                  <a:cubicBezTo>
                    <a:pt x="79" y="130"/>
                    <a:pt x="71" y="134"/>
                    <a:pt x="71" y="134"/>
                  </a:cubicBezTo>
                  <a:cubicBezTo>
                    <a:pt x="52" y="129"/>
                    <a:pt x="42" y="124"/>
                    <a:pt x="21" y="122"/>
                  </a:cubicBezTo>
                  <a:cubicBezTo>
                    <a:pt x="14" y="115"/>
                    <a:pt x="0" y="102"/>
                    <a:pt x="19" y="106"/>
                  </a:cubicBezTo>
                  <a:cubicBezTo>
                    <a:pt x="29" y="91"/>
                    <a:pt x="26" y="93"/>
                    <a:pt x="47" y="90"/>
                  </a:cubicBezTo>
                  <a:cubicBezTo>
                    <a:pt x="55" y="84"/>
                    <a:pt x="54" y="88"/>
                    <a:pt x="51" y="76"/>
                  </a:cubicBezTo>
                  <a:cubicBezTo>
                    <a:pt x="50" y="72"/>
                    <a:pt x="47" y="64"/>
                    <a:pt x="47" y="64"/>
                  </a:cubicBezTo>
                  <a:cubicBezTo>
                    <a:pt x="50" y="41"/>
                    <a:pt x="50" y="43"/>
                    <a:pt x="73" y="46"/>
                  </a:cubicBezTo>
                  <a:cubicBezTo>
                    <a:pt x="82" y="45"/>
                    <a:pt x="97" y="36"/>
                    <a:pt x="97" y="36"/>
                  </a:cubicBezTo>
                  <a:cubicBezTo>
                    <a:pt x="102" y="29"/>
                    <a:pt x="105" y="27"/>
                    <a:pt x="113" y="24"/>
                  </a:cubicBezTo>
                  <a:cubicBezTo>
                    <a:pt x="134" y="27"/>
                    <a:pt x="161" y="25"/>
                    <a:pt x="171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57" name="Freeform 84"/>
            <p:cNvSpPr>
              <a:spLocks noChangeArrowheads="1"/>
            </p:cNvSpPr>
            <p:nvPr/>
          </p:nvSpPr>
          <p:spPr bwMode="auto">
            <a:xfrm>
              <a:off x="2847" y="191"/>
              <a:ext cx="46" cy="11"/>
            </a:xfrm>
            <a:custGeom>
              <a:avLst/>
              <a:gdLst>
                <a:gd name="T0" fmla="*/ 24 w 53"/>
                <a:gd name="T1" fmla="*/ 0 h 17"/>
                <a:gd name="T2" fmla="*/ 12 w 53"/>
                <a:gd name="T3" fmla="*/ 2 h 17"/>
                <a:gd name="T4" fmla="*/ 32 w 53"/>
                <a:gd name="T5" fmla="*/ 16 h 17"/>
                <a:gd name="T6" fmla="*/ 44 w 53"/>
                <a:gd name="T7" fmla="*/ 14 h 17"/>
                <a:gd name="T8" fmla="*/ 24 w 53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17"/>
                <a:gd name="T17" fmla="*/ 53 w 53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17">
                  <a:moveTo>
                    <a:pt x="24" y="0"/>
                  </a:moveTo>
                  <a:cubicBezTo>
                    <a:pt x="20" y="1"/>
                    <a:pt x="16" y="0"/>
                    <a:pt x="12" y="2"/>
                  </a:cubicBezTo>
                  <a:cubicBezTo>
                    <a:pt x="0" y="9"/>
                    <a:pt x="30" y="15"/>
                    <a:pt x="32" y="16"/>
                  </a:cubicBezTo>
                  <a:cubicBezTo>
                    <a:pt x="36" y="15"/>
                    <a:pt x="41" y="17"/>
                    <a:pt x="44" y="14"/>
                  </a:cubicBezTo>
                  <a:cubicBezTo>
                    <a:pt x="53" y="3"/>
                    <a:pt x="30" y="0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58" name="Freeform 85"/>
            <p:cNvSpPr>
              <a:spLocks noChangeArrowheads="1"/>
            </p:cNvSpPr>
            <p:nvPr/>
          </p:nvSpPr>
          <p:spPr bwMode="auto">
            <a:xfrm>
              <a:off x="3082" y="45"/>
              <a:ext cx="49" cy="26"/>
            </a:xfrm>
            <a:custGeom>
              <a:avLst/>
              <a:gdLst>
                <a:gd name="T0" fmla="*/ 57 w 57"/>
                <a:gd name="T1" fmla="*/ 4 h 37"/>
                <a:gd name="T2" fmla="*/ 25 w 57"/>
                <a:gd name="T3" fmla="*/ 24 h 37"/>
                <a:gd name="T4" fmla="*/ 11 w 57"/>
                <a:gd name="T5" fmla="*/ 34 h 37"/>
                <a:gd name="T6" fmla="*/ 9 w 57"/>
                <a:gd name="T7" fmla="*/ 4 h 37"/>
                <a:gd name="T8" fmla="*/ 21 w 57"/>
                <a:gd name="T9" fmla="*/ 0 h 37"/>
                <a:gd name="T10" fmla="*/ 57 w 57"/>
                <a:gd name="T11" fmla="*/ 4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57"/>
                <a:gd name="T19" fmla="*/ 0 h 37"/>
                <a:gd name="T20" fmla="*/ 57 w 57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57" h="37">
                  <a:moveTo>
                    <a:pt x="57" y="4"/>
                  </a:moveTo>
                  <a:cubicBezTo>
                    <a:pt x="53" y="16"/>
                    <a:pt x="35" y="17"/>
                    <a:pt x="25" y="24"/>
                  </a:cubicBezTo>
                  <a:cubicBezTo>
                    <a:pt x="22" y="34"/>
                    <a:pt x="22" y="37"/>
                    <a:pt x="11" y="34"/>
                  </a:cubicBezTo>
                  <a:cubicBezTo>
                    <a:pt x="6" y="27"/>
                    <a:pt x="0" y="10"/>
                    <a:pt x="9" y="4"/>
                  </a:cubicBezTo>
                  <a:cubicBezTo>
                    <a:pt x="12" y="2"/>
                    <a:pt x="21" y="0"/>
                    <a:pt x="21" y="0"/>
                  </a:cubicBezTo>
                  <a:cubicBezTo>
                    <a:pt x="33" y="2"/>
                    <a:pt x="45" y="4"/>
                    <a:pt x="57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59" name="Freeform 86"/>
            <p:cNvSpPr>
              <a:spLocks noChangeArrowheads="1"/>
            </p:cNvSpPr>
            <p:nvPr/>
          </p:nvSpPr>
          <p:spPr bwMode="auto">
            <a:xfrm>
              <a:off x="3117" y="57"/>
              <a:ext cx="58" cy="19"/>
            </a:xfrm>
            <a:custGeom>
              <a:avLst/>
              <a:gdLst>
                <a:gd name="T0" fmla="*/ 29 w 68"/>
                <a:gd name="T1" fmla="*/ 0 h 26"/>
                <a:gd name="T2" fmla="*/ 11 w 68"/>
                <a:gd name="T3" fmla="*/ 6 h 26"/>
                <a:gd name="T4" fmla="*/ 57 w 68"/>
                <a:gd name="T5" fmla="*/ 26 h 26"/>
                <a:gd name="T6" fmla="*/ 63 w 68"/>
                <a:gd name="T7" fmla="*/ 24 h 26"/>
                <a:gd name="T8" fmla="*/ 29 w 68"/>
                <a:gd name="T9" fmla="*/ 0 h 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8"/>
                <a:gd name="T16" fmla="*/ 0 h 26"/>
                <a:gd name="T17" fmla="*/ 68 w 68"/>
                <a:gd name="T18" fmla="*/ 26 h 2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8" h="26">
                  <a:moveTo>
                    <a:pt x="29" y="0"/>
                  </a:moveTo>
                  <a:cubicBezTo>
                    <a:pt x="23" y="2"/>
                    <a:pt x="11" y="6"/>
                    <a:pt x="11" y="6"/>
                  </a:cubicBezTo>
                  <a:cubicBezTo>
                    <a:pt x="0" y="23"/>
                    <a:pt x="47" y="24"/>
                    <a:pt x="57" y="26"/>
                  </a:cubicBezTo>
                  <a:cubicBezTo>
                    <a:pt x="59" y="25"/>
                    <a:pt x="62" y="26"/>
                    <a:pt x="63" y="24"/>
                  </a:cubicBezTo>
                  <a:cubicBezTo>
                    <a:pt x="68" y="3"/>
                    <a:pt x="42" y="3"/>
                    <a:pt x="2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60" name="Freeform 87"/>
            <p:cNvSpPr>
              <a:spLocks noChangeArrowheads="1"/>
            </p:cNvSpPr>
            <p:nvPr/>
          </p:nvSpPr>
          <p:spPr bwMode="auto">
            <a:xfrm>
              <a:off x="3179" y="60"/>
              <a:ext cx="58" cy="30"/>
            </a:xfrm>
            <a:custGeom>
              <a:avLst/>
              <a:gdLst>
                <a:gd name="T0" fmla="*/ 50 w 66"/>
                <a:gd name="T1" fmla="*/ 9 h 43"/>
                <a:gd name="T2" fmla="*/ 26 w 66"/>
                <a:gd name="T3" fmla="*/ 9 h 43"/>
                <a:gd name="T4" fmla="*/ 10 w 66"/>
                <a:gd name="T5" fmla="*/ 9 h 43"/>
                <a:gd name="T6" fmla="*/ 8 w 66"/>
                <a:gd name="T7" fmla="*/ 35 h 43"/>
                <a:gd name="T8" fmla="*/ 32 w 66"/>
                <a:gd name="T9" fmla="*/ 43 h 43"/>
                <a:gd name="T10" fmla="*/ 62 w 66"/>
                <a:gd name="T11" fmla="*/ 27 h 43"/>
                <a:gd name="T12" fmla="*/ 50 w 66"/>
                <a:gd name="T13" fmla="*/ 9 h 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6"/>
                <a:gd name="T22" fmla="*/ 0 h 43"/>
                <a:gd name="T23" fmla="*/ 66 w 66"/>
                <a:gd name="T24" fmla="*/ 43 h 4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6" h="43">
                  <a:moveTo>
                    <a:pt x="50" y="9"/>
                  </a:moveTo>
                  <a:cubicBezTo>
                    <a:pt x="40" y="16"/>
                    <a:pt x="36" y="16"/>
                    <a:pt x="26" y="9"/>
                  </a:cubicBezTo>
                  <a:cubicBezTo>
                    <a:pt x="20" y="0"/>
                    <a:pt x="18" y="4"/>
                    <a:pt x="10" y="9"/>
                  </a:cubicBezTo>
                  <a:cubicBezTo>
                    <a:pt x="4" y="17"/>
                    <a:pt x="0" y="21"/>
                    <a:pt x="8" y="35"/>
                  </a:cubicBezTo>
                  <a:cubicBezTo>
                    <a:pt x="12" y="42"/>
                    <a:pt x="32" y="43"/>
                    <a:pt x="32" y="43"/>
                  </a:cubicBezTo>
                  <a:cubicBezTo>
                    <a:pt x="41" y="40"/>
                    <a:pt x="54" y="33"/>
                    <a:pt x="62" y="27"/>
                  </a:cubicBezTo>
                  <a:cubicBezTo>
                    <a:pt x="66" y="15"/>
                    <a:pt x="61" y="15"/>
                    <a:pt x="50" y="9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61" name="Freeform 88"/>
            <p:cNvSpPr>
              <a:spLocks noChangeArrowheads="1"/>
            </p:cNvSpPr>
            <p:nvPr/>
          </p:nvSpPr>
          <p:spPr bwMode="auto">
            <a:xfrm>
              <a:off x="3581" y="85"/>
              <a:ext cx="101" cy="29"/>
            </a:xfrm>
            <a:custGeom>
              <a:avLst/>
              <a:gdLst>
                <a:gd name="T0" fmla="*/ 14 w 117"/>
                <a:gd name="T1" fmla="*/ 0 h 41"/>
                <a:gd name="T2" fmla="*/ 8 w 117"/>
                <a:gd name="T3" fmla="*/ 16 h 41"/>
                <a:gd name="T4" fmla="*/ 50 w 117"/>
                <a:gd name="T5" fmla="*/ 30 h 41"/>
                <a:gd name="T6" fmla="*/ 76 w 117"/>
                <a:gd name="T7" fmla="*/ 36 h 41"/>
                <a:gd name="T8" fmla="*/ 112 w 117"/>
                <a:gd name="T9" fmla="*/ 22 h 41"/>
                <a:gd name="T10" fmla="*/ 78 w 117"/>
                <a:gd name="T11" fmla="*/ 4 h 41"/>
                <a:gd name="T12" fmla="*/ 14 w 117"/>
                <a:gd name="T13" fmla="*/ 0 h 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7"/>
                <a:gd name="T22" fmla="*/ 0 h 41"/>
                <a:gd name="T23" fmla="*/ 117 w 117"/>
                <a:gd name="T24" fmla="*/ 41 h 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7" h="41">
                  <a:moveTo>
                    <a:pt x="14" y="0"/>
                  </a:moveTo>
                  <a:cubicBezTo>
                    <a:pt x="8" y="4"/>
                    <a:pt x="0" y="9"/>
                    <a:pt x="8" y="16"/>
                  </a:cubicBezTo>
                  <a:cubicBezTo>
                    <a:pt x="21" y="27"/>
                    <a:pt x="34" y="28"/>
                    <a:pt x="50" y="30"/>
                  </a:cubicBezTo>
                  <a:cubicBezTo>
                    <a:pt x="66" y="41"/>
                    <a:pt x="57" y="39"/>
                    <a:pt x="76" y="36"/>
                  </a:cubicBezTo>
                  <a:cubicBezTo>
                    <a:pt x="88" y="32"/>
                    <a:pt x="101" y="29"/>
                    <a:pt x="112" y="22"/>
                  </a:cubicBezTo>
                  <a:cubicBezTo>
                    <a:pt x="117" y="6"/>
                    <a:pt x="87" y="5"/>
                    <a:pt x="78" y="4"/>
                  </a:cubicBezTo>
                  <a:cubicBezTo>
                    <a:pt x="17" y="6"/>
                    <a:pt x="34" y="20"/>
                    <a:pt x="1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62" name="Freeform 89"/>
            <p:cNvSpPr>
              <a:spLocks noChangeArrowheads="1"/>
            </p:cNvSpPr>
            <p:nvPr/>
          </p:nvSpPr>
          <p:spPr bwMode="auto">
            <a:xfrm>
              <a:off x="3684" y="84"/>
              <a:ext cx="53" cy="23"/>
            </a:xfrm>
            <a:custGeom>
              <a:avLst/>
              <a:gdLst>
                <a:gd name="T0" fmla="*/ 32 w 62"/>
                <a:gd name="T1" fmla="*/ 4 h 32"/>
                <a:gd name="T2" fmla="*/ 62 w 62"/>
                <a:gd name="T3" fmla="*/ 10 h 32"/>
                <a:gd name="T4" fmla="*/ 30 w 62"/>
                <a:gd name="T5" fmla="*/ 32 h 32"/>
                <a:gd name="T6" fmla="*/ 6 w 62"/>
                <a:gd name="T7" fmla="*/ 22 h 32"/>
                <a:gd name="T8" fmla="*/ 32 w 62"/>
                <a:gd name="T9" fmla="*/ 4 h 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2"/>
                <a:gd name="T16" fmla="*/ 0 h 32"/>
                <a:gd name="T17" fmla="*/ 62 w 62"/>
                <a:gd name="T18" fmla="*/ 32 h 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2" h="32">
                  <a:moveTo>
                    <a:pt x="32" y="4"/>
                  </a:moveTo>
                  <a:cubicBezTo>
                    <a:pt x="44" y="0"/>
                    <a:pt x="53" y="1"/>
                    <a:pt x="62" y="10"/>
                  </a:cubicBezTo>
                  <a:cubicBezTo>
                    <a:pt x="59" y="23"/>
                    <a:pt x="42" y="28"/>
                    <a:pt x="30" y="32"/>
                  </a:cubicBezTo>
                  <a:cubicBezTo>
                    <a:pt x="15" y="22"/>
                    <a:pt x="23" y="25"/>
                    <a:pt x="6" y="22"/>
                  </a:cubicBezTo>
                  <a:cubicBezTo>
                    <a:pt x="0" y="4"/>
                    <a:pt x="14" y="8"/>
                    <a:pt x="32" y="4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63" name="Freeform 90"/>
            <p:cNvSpPr>
              <a:spLocks noChangeArrowheads="1"/>
            </p:cNvSpPr>
            <p:nvPr/>
          </p:nvSpPr>
          <p:spPr bwMode="auto">
            <a:xfrm>
              <a:off x="3660" y="111"/>
              <a:ext cx="42" cy="16"/>
            </a:xfrm>
            <a:custGeom>
              <a:avLst/>
              <a:gdLst>
                <a:gd name="T0" fmla="*/ 20 w 49"/>
                <a:gd name="T1" fmla="*/ 1 h 23"/>
                <a:gd name="T2" fmla="*/ 6 w 49"/>
                <a:gd name="T3" fmla="*/ 5 h 23"/>
                <a:gd name="T4" fmla="*/ 38 w 49"/>
                <a:gd name="T5" fmla="*/ 23 h 23"/>
                <a:gd name="T6" fmla="*/ 20 w 49"/>
                <a:gd name="T7" fmla="*/ 1 h 2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9"/>
                <a:gd name="T13" fmla="*/ 0 h 23"/>
                <a:gd name="T14" fmla="*/ 49 w 49"/>
                <a:gd name="T15" fmla="*/ 23 h 2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9" h="23">
                  <a:moveTo>
                    <a:pt x="20" y="1"/>
                  </a:moveTo>
                  <a:cubicBezTo>
                    <a:pt x="15" y="2"/>
                    <a:pt x="8" y="0"/>
                    <a:pt x="6" y="5"/>
                  </a:cubicBezTo>
                  <a:cubicBezTo>
                    <a:pt x="0" y="19"/>
                    <a:pt x="32" y="21"/>
                    <a:pt x="38" y="23"/>
                  </a:cubicBezTo>
                  <a:cubicBezTo>
                    <a:pt x="49" y="6"/>
                    <a:pt x="35" y="3"/>
                    <a:pt x="20" y="1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64" name="Freeform 91"/>
            <p:cNvSpPr>
              <a:spLocks noChangeArrowheads="1"/>
            </p:cNvSpPr>
            <p:nvPr/>
          </p:nvSpPr>
          <p:spPr bwMode="auto">
            <a:xfrm>
              <a:off x="3950" y="321"/>
              <a:ext cx="87" cy="106"/>
            </a:xfrm>
            <a:custGeom>
              <a:avLst/>
              <a:gdLst>
                <a:gd name="T0" fmla="*/ 6 w 102"/>
                <a:gd name="T1" fmla="*/ 0 h 152"/>
                <a:gd name="T2" fmla="*/ 0 w 102"/>
                <a:gd name="T3" fmla="*/ 18 h 152"/>
                <a:gd name="T4" fmla="*/ 14 w 102"/>
                <a:gd name="T5" fmla="*/ 42 h 152"/>
                <a:gd name="T6" fmla="*/ 32 w 102"/>
                <a:gd name="T7" fmla="*/ 72 h 152"/>
                <a:gd name="T8" fmla="*/ 36 w 102"/>
                <a:gd name="T9" fmla="*/ 104 h 152"/>
                <a:gd name="T10" fmla="*/ 80 w 102"/>
                <a:gd name="T11" fmla="*/ 152 h 152"/>
                <a:gd name="T12" fmla="*/ 86 w 102"/>
                <a:gd name="T13" fmla="*/ 124 h 152"/>
                <a:gd name="T14" fmla="*/ 74 w 102"/>
                <a:gd name="T15" fmla="*/ 102 h 152"/>
                <a:gd name="T16" fmla="*/ 62 w 102"/>
                <a:gd name="T17" fmla="*/ 92 h 152"/>
                <a:gd name="T18" fmla="*/ 52 w 102"/>
                <a:gd name="T19" fmla="*/ 74 h 152"/>
                <a:gd name="T20" fmla="*/ 42 w 102"/>
                <a:gd name="T21" fmla="*/ 44 h 152"/>
                <a:gd name="T22" fmla="*/ 4 w 102"/>
                <a:gd name="T23" fmla="*/ 12 h 152"/>
                <a:gd name="T24" fmla="*/ 6 w 102"/>
                <a:gd name="T25" fmla="*/ 0 h 15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02"/>
                <a:gd name="T40" fmla="*/ 0 h 152"/>
                <a:gd name="T41" fmla="*/ 102 w 102"/>
                <a:gd name="T42" fmla="*/ 152 h 15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02" h="152">
                  <a:moveTo>
                    <a:pt x="6" y="0"/>
                  </a:moveTo>
                  <a:cubicBezTo>
                    <a:pt x="4" y="6"/>
                    <a:pt x="0" y="18"/>
                    <a:pt x="0" y="18"/>
                  </a:cubicBezTo>
                  <a:cubicBezTo>
                    <a:pt x="3" y="26"/>
                    <a:pt x="9" y="35"/>
                    <a:pt x="14" y="42"/>
                  </a:cubicBezTo>
                  <a:cubicBezTo>
                    <a:pt x="17" y="58"/>
                    <a:pt x="16" y="69"/>
                    <a:pt x="32" y="72"/>
                  </a:cubicBezTo>
                  <a:cubicBezTo>
                    <a:pt x="44" y="80"/>
                    <a:pt x="40" y="91"/>
                    <a:pt x="36" y="104"/>
                  </a:cubicBezTo>
                  <a:cubicBezTo>
                    <a:pt x="57" y="118"/>
                    <a:pt x="60" y="139"/>
                    <a:pt x="80" y="152"/>
                  </a:cubicBezTo>
                  <a:cubicBezTo>
                    <a:pt x="95" y="148"/>
                    <a:pt x="102" y="135"/>
                    <a:pt x="86" y="124"/>
                  </a:cubicBezTo>
                  <a:cubicBezTo>
                    <a:pt x="72" y="129"/>
                    <a:pt x="78" y="110"/>
                    <a:pt x="74" y="102"/>
                  </a:cubicBezTo>
                  <a:cubicBezTo>
                    <a:pt x="72" y="98"/>
                    <a:pt x="65" y="94"/>
                    <a:pt x="62" y="92"/>
                  </a:cubicBezTo>
                  <a:cubicBezTo>
                    <a:pt x="59" y="82"/>
                    <a:pt x="65" y="65"/>
                    <a:pt x="52" y="74"/>
                  </a:cubicBezTo>
                  <a:cubicBezTo>
                    <a:pt x="46" y="65"/>
                    <a:pt x="47" y="54"/>
                    <a:pt x="42" y="44"/>
                  </a:cubicBezTo>
                  <a:cubicBezTo>
                    <a:pt x="36" y="32"/>
                    <a:pt x="16" y="18"/>
                    <a:pt x="4" y="12"/>
                  </a:cubicBezTo>
                  <a:lnTo>
                    <a:pt x="6" y="0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65" name="Freeform 92"/>
            <p:cNvSpPr>
              <a:spLocks noChangeArrowheads="1"/>
            </p:cNvSpPr>
            <p:nvPr/>
          </p:nvSpPr>
          <p:spPr bwMode="auto">
            <a:xfrm>
              <a:off x="4020" y="431"/>
              <a:ext cx="63" cy="73"/>
            </a:xfrm>
            <a:custGeom>
              <a:avLst/>
              <a:gdLst>
                <a:gd name="T0" fmla="*/ 64 w 74"/>
                <a:gd name="T1" fmla="*/ 22 h 103"/>
                <a:gd name="T2" fmla="*/ 74 w 74"/>
                <a:gd name="T3" fmla="*/ 40 h 103"/>
                <a:gd name="T4" fmla="*/ 30 w 74"/>
                <a:gd name="T5" fmla="*/ 84 h 103"/>
                <a:gd name="T6" fmla="*/ 32 w 74"/>
                <a:gd name="T7" fmla="*/ 100 h 103"/>
                <a:gd name="T8" fmla="*/ 20 w 74"/>
                <a:gd name="T9" fmla="*/ 94 h 103"/>
                <a:gd name="T10" fmla="*/ 6 w 74"/>
                <a:gd name="T11" fmla="*/ 84 h 103"/>
                <a:gd name="T12" fmla="*/ 0 w 74"/>
                <a:gd name="T13" fmla="*/ 82 h 103"/>
                <a:gd name="T14" fmla="*/ 10 w 74"/>
                <a:gd name="T15" fmla="*/ 58 h 103"/>
                <a:gd name="T16" fmla="*/ 12 w 74"/>
                <a:gd name="T17" fmla="*/ 52 h 103"/>
                <a:gd name="T18" fmla="*/ 2 w 74"/>
                <a:gd name="T19" fmla="*/ 24 h 103"/>
                <a:gd name="T20" fmla="*/ 4 w 74"/>
                <a:gd name="T21" fmla="*/ 14 h 103"/>
                <a:gd name="T22" fmla="*/ 26 w 74"/>
                <a:gd name="T23" fmla="*/ 22 h 103"/>
                <a:gd name="T24" fmla="*/ 36 w 74"/>
                <a:gd name="T25" fmla="*/ 36 h 103"/>
                <a:gd name="T26" fmla="*/ 64 w 74"/>
                <a:gd name="T27" fmla="*/ 22 h 10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4"/>
                <a:gd name="T43" fmla="*/ 0 h 103"/>
                <a:gd name="T44" fmla="*/ 74 w 74"/>
                <a:gd name="T45" fmla="*/ 103 h 10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4" h="103">
                  <a:moveTo>
                    <a:pt x="64" y="22"/>
                  </a:moveTo>
                  <a:cubicBezTo>
                    <a:pt x="73" y="36"/>
                    <a:pt x="70" y="29"/>
                    <a:pt x="74" y="40"/>
                  </a:cubicBezTo>
                  <a:cubicBezTo>
                    <a:pt x="70" y="77"/>
                    <a:pt x="68" y="81"/>
                    <a:pt x="30" y="84"/>
                  </a:cubicBezTo>
                  <a:cubicBezTo>
                    <a:pt x="33" y="88"/>
                    <a:pt x="39" y="95"/>
                    <a:pt x="32" y="100"/>
                  </a:cubicBezTo>
                  <a:cubicBezTo>
                    <a:pt x="28" y="103"/>
                    <a:pt x="24" y="95"/>
                    <a:pt x="20" y="94"/>
                  </a:cubicBezTo>
                  <a:cubicBezTo>
                    <a:pt x="17" y="84"/>
                    <a:pt x="20" y="89"/>
                    <a:pt x="6" y="84"/>
                  </a:cubicBezTo>
                  <a:cubicBezTo>
                    <a:pt x="4" y="83"/>
                    <a:pt x="0" y="82"/>
                    <a:pt x="0" y="82"/>
                  </a:cubicBezTo>
                  <a:cubicBezTo>
                    <a:pt x="3" y="73"/>
                    <a:pt x="7" y="67"/>
                    <a:pt x="10" y="58"/>
                  </a:cubicBezTo>
                  <a:cubicBezTo>
                    <a:pt x="11" y="56"/>
                    <a:pt x="12" y="52"/>
                    <a:pt x="12" y="52"/>
                  </a:cubicBezTo>
                  <a:cubicBezTo>
                    <a:pt x="10" y="42"/>
                    <a:pt x="8" y="33"/>
                    <a:pt x="2" y="24"/>
                  </a:cubicBezTo>
                  <a:cubicBezTo>
                    <a:pt x="3" y="21"/>
                    <a:pt x="2" y="17"/>
                    <a:pt x="4" y="14"/>
                  </a:cubicBezTo>
                  <a:cubicBezTo>
                    <a:pt x="11" y="0"/>
                    <a:pt x="18" y="19"/>
                    <a:pt x="26" y="22"/>
                  </a:cubicBezTo>
                  <a:cubicBezTo>
                    <a:pt x="31" y="36"/>
                    <a:pt x="26" y="33"/>
                    <a:pt x="36" y="36"/>
                  </a:cubicBezTo>
                  <a:cubicBezTo>
                    <a:pt x="45" y="30"/>
                    <a:pt x="55" y="28"/>
                    <a:pt x="64" y="22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66" name="Freeform 93"/>
            <p:cNvSpPr>
              <a:spLocks noChangeArrowheads="1"/>
            </p:cNvSpPr>
            <p:nvPr/>
          </p:nvSpPr>
          <p:spPr bwMode="auto">
            <a:xfrm>
              <a:off x="3978" y="506"/>
              <a:ext cx="126" cy="176"/>
            </a:xfrm>
            <a:custGeom>
              <a:avLst/>
              <a:gdLst>
                <a:gd name="T0" fmla="*/ 82 w 146"/>
                <a:gd name="T1" fmla="*/ 100 h 252"/>
                <a:gd name="T2" fmla="*/ 66 w 146"/>
                <a:gd name="T3" fmla="*/ 106 h 252"/>
                <a:gd name="T4" fmla="*/ 64 w 146"/>
                <a:gd name="T5" fmla="*/ 132 h 252"/>
                <a:gd name="T6" fmla="*/ 22 w 146"/>
                <a:gd name="T7" fmla="*/ 146 h 252"/>
                <a:gd name="T8" fmla="*/ 8 w 146"/>
                <a:gd name="T9" fmla="*/ 168 h 252"/>
                <a:gd name="T10" fmla="*/ 20 w 146"/>
                <a:gd name="T11" fmla="*/ 182 h 252"/>
                <a:gd name="T12" fmla="*/ 8 w 146"/>
                <a:gd name="T13" fmla="*/ 198 h 252"/>
                <a:gd name="T14" fmla="*/ 24 w 146"/>
                <a:gd name="T15" fmla="*/ 252 h 252"/>
                <a:gd name="T16" fmla="*/ 28 w 146"/>
                <a:gd name="T17" fmla="*/ 214 h 252"/>
                <a:gd name="T18" fmla="*/ 22 w 146"/>
                <a:gd name="T19" fmla="*/ 192 h 252"/>
                <a:gd name="T20" fmla="*/ 42 w 146"/>
                <a:gd name="T21" fmla="*/ 176 h 252"/>
                <a:gd name="T22" fmla="*/ 52 w 146"/>
                <a:gd name="T23" fmla="*/ 158 h 252"/>
                <a:gd name="T24" fmla="*/ 66 w 146"/>
                <a:gd name="T25" fmla="*/ 174 h 252"/>
                <a:gd name="T26" fmla="*/ 44 w 146"/>
                <a:gd name="T27" fmla="*/ 190 h 252"/>
                <a:gd name="T28" fmla="*/ 56 w 146"/>
                <a:gd name="T29" fmla="*/ 200 h 252"/>
                <a:gd name="T30" fmla="*/ 68 w 146"/>
                <a:gd name="T31" fmla="*/ 178 h 252"/>
                <a:gd name="T32" fmla="*/ 84 w 146"/>
                <a:gd name="T33" fmla="*/ 184 h 252"/>
                <a:gd name="T34" fmla="*/ 104 w 146"/>
                <a:gd name="T35" fmla="*/ 148 h 252"/>
                <a:gd name="T36" fmla="*/ 114 w 146"/>
                <a:gd name="T37" fmla="*/ 156 h 252"/>
                <a:gd name="T38" fmla="*/ 136 w 146"/>
                <a:gd name="T39" fmla="*/ 148 h 252"/>
                <a:gd name="T40" fmla="*/ 146 w 146"/>
                <a:gd name="T41" fmla="*/ 130 h 252"/>
                <a:gd name="T42" fmla="*/ 142 w 146"/>
                <a:gd name="T43" fmla="*/ 110 h 252"/>
                <a:gd name="T44" fmla="*/ 134 w 146"/>
                <a:gd name="T45" fmla="*/ 98 h 252"/>
                <a:gd name="T46" fmla="*/ 122 w 146"/>
                <a:gd name="T47" fmla="*/ 40 h 252"/>
                <a:gd name="T48" fmla="*/ 94 w 146"/>
                <a:gd name="T49" fmla="*/ 0 h 252"/>
                <a:gd name="T50" fmla="*/ 78 w 146"/>
                <a:gd name="T51" fmla="*/ 12 h 252"/>
                <a:gd name="T52" fmla="*/ 96 w 146"/>
                <a:gd name="T53" fmla="*/ 34 h 252"/>
                <a:gd name="T54" fmla="*/ 96 w 146"/>
                <a:gd name="T55" fmla="*/ 64 h 252"/>
                <a:gd name="T56" fmla="*/ 82 w 146"/>
                <a:gd name="T57" fmla="*/ 100 h 25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146"/>
                <a:gd name="T88" fmla="*/ 0 h 252"/>
                <a:gd name="T89" fmla="*/ 146 w 146"/>
                <a:gd name="T90" fmla="*/ 252 h 25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146" h="252">
                  <a:moveTo>
                    <a:pt x="82" y="100"/>
                  </a:moveTo>
                  <a:cubicBezTo>
                    <a:pt x="70" y="88"/>
                    <a:pt x="69" y="92"/>
                    <a:pt x="66" y="106"/>
                  </a:cubicBezTo>
                  <a:cubicBezTo>
                    <a:pt x="65" y="115"/>
                    <a:pt x="68" y="124"/>
                    <a:pt x="64" y="132"/>
                  </a:cubicBezTo>
                  <a:cubicBezTo>
                    <a:pt x="63" y="133"/>
                    <a:pt x="28" y="142"/>
                    <a:pt x="22" y="146"/>
                  </a:cubicBezTo>
                  <a:cubicBezTo>
                    <a:pt x="18" y="157"/>
                    <a:pt x="18" y="162"/>
                    <a:pt x="8" y="168"/>
                  </a:cubicBezTo>
                  <a:cubicBezTo>
                    <a:pt x="0" y="180"/>
                    <a:pt x="7" y="180"/>
                    <a:pt x="20" y="182"/>
                  </a:cubicBezTo>
                  <a:cubicBezTo>
                    <a:pt x="17" y="190"/>
                    <a:pt x="15" y="193"/>
                    <a:pt x="8" y="198"/>
                  </a:cubicBezTo>
                  <a:cubicBezTo>
                    <a:pt x="10" y="214"/>
                    <a:pt x="9" y="242"/>
                    <a:pt x="24" y="252"/>
                  </a:cubicBezTo>
                  <a:cubicBezTo>
                    <a:pt x="42" y="246"/>
                    <a:pt x="31" y="227"/>
                    <a:pt x="28" y="214"/>
                  </a:cubicBezTo>
                  <a:cubicBezTo>
                    <a:pt x="26" y="207"/>
                    <a:pt x="22" y="192"/>
                    <a:pt x="22" y="192"/>
                  </a:cubicBezTo>
                  <a:cubicBezTo>
                    <a:pt x="25" y="180"/>
                    <a:pt x="33" y="182"/>
                    <a:pt x="42" y="176"/>
                  </a:cubicBezTo>
                  <a:cubicBezTo>
                    <a:pt x="44" y="169"/>
                    <a:pt x="52" y="158"/>
                    <a:pt x="52" y="158"/>
                  </a:cubicBezTo>
                  <a:cubicBezTo>
                    <a:pt x="58" y="164"/>
                    <a:pt x="63" y="166"/>
                    <a:pt x="66" y="174"/>
                  </a:cubicBezTo>
                  <a:cubicBezTo>
                    <a:pt x="59" y="178"/>
                    <a:pt x="51" y="188"/>
                    <a:pt x="44" y="190"/>
                  </a:cubicBezTo>
                  <a:cubicBezTo>
                    <a:pt x="36" y="202"/>
                    <a:pt x="46" y="202"/>
                    <a:pt x="56" y="200"/>
                  </a:cubicBezTo>
                  <a:cubicBezTo>
                    <a:pt x="60" y="189"/>
                    <a:pt x="59" y="184"/>
                    <a:pt x="68" y="178"/>
                  </a:cubicBezTo>
                  <a:cubicBezTo>
                    <a:pt x="77" y="181"/>
                    <a:pt x="75" y="187"/>
                    <a:pt x="84" y="184"/>
                  </a:cubicBezTo>
                  <a:cubicBezTo>
                    <a:pt x="92" y="171"/>
                    <a:pt x="91" y="157"/>
                    <a:pt x="104" y="148"/>
                  </a:cubicBezTo>
                  <a:cubicBezTo>
                    <a:pt x="108" y="149"/>
                    <a:pt x="110" y="155"/>
                    <a:pt x="114" y="156"/>
                  </a:cubicBezTo>
                  <a:cubicBezTo>
                    <a:pt x="120" y="158"/>
                    <a:pt x="131" y="151"/>
                    <a:pt x="136" y="148"/>
                  </a:cubicBezTo>
                  <a:cubicBezTo>
                    <a:pt x="145" y="134"/>
                    <a:pt x="142" y="141"/>
                    <a:pt x="146" y="130"/>
                  </a:cubicBezTo>
                  <a:cubicBezTo>
                    <a:pt x="146" y="127"/>
                    <a:pt x="145" y="115"/>
                    <a:pt x="142" y="110"/>
                  </a:cubicBezTo>
                  <a:cubicBezTo>
                    <a:pt x="140" y="106"/>
                    <a:pt x="134" y="98"/>
                    <a:pt x="134" y="98"/>
                  </a:cubicBezTo>
                  <a:cubicBezTo>
                    <a:pt x="131" y="78"/>
                    <a:pt x="142" y="53"/>
                    <a:pt x="122" y="40"/>
                  </a:cubicBezTo>
                  <a:cubicBezTo>
                    <a:pt x="112" y="26"/>
                    <a:pt x="109" y="10"/>
                    <a:pt x="94" y="0"/>
                  </a:cubicBezTo>
                  <a:cubicBezTo>
                    <a:pt x="87" y="4"/>
                    <a:pt x="86" y="9"/>
                    <a:pt x="78" y="12"/>
                  </a:cubicBezTo>
                  <a:cubicBezTo>
                    <a:pt x="67" y="29"/>
                    <a:pt x="80" y="31"/>
                    <a:pt x="96" y="34"/>
                  </a:cubicBezTo>
                  <a:cubicBezTo>
                    <a:pt x="103" y="44"/>
                    <a:pt x="100" y="53"/>
                    <a:pt x="96" y="64"/>
                  </a:cubicBezTo>
                  <a:cubicBezTo>
                    <a:pt x="96" y="68"/>
                    <a:pt x="95" y="106"/>
                    <a:pt x="82" y="10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67" name="Freeform 94"/>
            <p:cNvSpPr>
              <a:spLocks noChangeArrowheads="1"/>
            </p:cNvSpPr>
            <p:nvPr/>
          </p:nvSpPr>
          <p:spPr bwMode="auto">
            <a:xfrm>
              <a:off x="2758" y="35"/>
              <a:ext cx="60" cy="28"/>
            </a:xfrm>
            <a:custGeom>
              <a:avLst/>
              <a:gdLst>
                <a:gd name="T0" fmla="*/ 59 w 70"/>
                <a:gd name="T1" fmla="*/ 0 h 40"/>
                <a:gd name="T2" fmla="*/ 65 w 70"/>
                <a:gd name="T3" fmla="*/ 20 h 40"/>
                <a:gd name="T4" fmla="*/ 41 w 70"/>
                <a:gd name="T5" fmla="*/ 24 h 40"/>
                <a:gd name="T6" fmla="*/ 31 w 70"/>
                <a:gd name="T7" fmla="*/ 40 h 40"/>
                <a:gd name="T8" fmla="*/ 7 w 70"/>
                <a:gd name="T9" fmla="*/ 38 h 40"/>
                <a:gd name="T10" fmla="*/ 1 w 70"/>
                <a:gd name="T11" fmla="*/ 36 h 40"/>
                <a:gd name="T12" fmla="*/ 33 w 70"/>
                <a:gd name="T13" fmla="*/ 20 h 40"/>
                <a:gd name="T14" fmla="*/ 59 w 70"/>
                <a:gd name="T15" fmla="*/ 0 h 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0"/>
                <a:gd name="T25" fmla="*/ 0 h 40"/>
                <a:gd name="T26" fmla="*/ 70 w 70"/>
                <a:gd name="T27" fmla="*/ 40 h 4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0" h="40">
                  <a:moveTo>
                    <a:pt x="59" y="0"/>
                  </a:moveTo>
                  <a:cubicBezTo>
                    <a:pt x="68" y="3"/>
                    <a:pt x="70" y="10"/>
                    <a:pt x="65" y="20"/>
                  </a:cubicBezTo>
                  <a:cubicBezTo>
                    <a:pt x="61" y="27"/>
                    <a:pt x="49" y="23"/>
                    <a:pt x="41" y="24"/>
                  </a:cubicBezTo>
                  <a:cubicBezTo>
                    <a:pt x="36" y="38"/>
                    <a:pt x="41" y="34"/>
                    <a:pt x="31" y="40"/>
                  </a:cubicBezTo>
                  <a:cubicBezTo>
                    <a:pt x="23" y="39"/>
                    <a:pt x="15" y="39"/>
                    <a:pt x="7" y="38"/>
                  </a:cubicBezTo>
                  <a:cubicBezTo>
                    <a:pt x="5" y="38"/>
                    <a:pt x="0" y="38"/>
                    <a:pt x="1" y="36"/>
                  </a:cubicBezTo>
                  <a:cubicBezTo>
                    <a:pt x="7" y="26"/>
                    <a:pt x="23" y="23"/>
                    <a:pt x="33" y="20"/>
                  </a:cubicBezTo>
                  <a:cubicBezTo>
                    <a:pt x="39" y="11"/>
                    <a:pt x="51" y="8"/>
                    <a:pt x="59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68" name="Freeform 95"/>
            <p:cNvSpPr>
              <a:spLocks noChangeArrowheads="1"/>
            </p:cNvSpPr>
            <p:nvPr/>
          </p:nvSpPr>
          <p:spPr bwMode="auto">
            <a:xfrm>
              <a:off x="2635" y="43"/>
              <a:ext cx="22" cy="21"/>
            </a:xfrm>
            <a:custGeom>
              <a:avLst/>
              <a:gdLst>
                <a:gd name="T0" fmla="*/ 18 w 26"/>
                <a:gd name="T1" fmla="*/ 0 h 29"/>
                <a:gd name="T2" fmla="*/ 0 w 26"/>
                <a:gd name="T3" fmla="*/ 18 h 29"/>
                <a:gd name="T4" fmla="*/ 18 w 26"/>
                <a:gd name="T5" fmla="*/ 26 h 29"/>
                <a:gd name="T6" fmla="*/ 18 w 26"/>
                <a:gd name="T7" fmla="*/ 0 h 2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"/>
                <a:gd name="T13" fmla="*/ 0 h 29"/>
                <a:gd name="T14" fmla="*/ 26 w 26"/>
                <a:gd name="T15" fmla="*/ 29 h 2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" h="29">
                  <a:moveTo>
                    <a:pt x="18" y="0"/>
                  </a:moveTo>
                  <a:cubicBezTo>
                    <a:pt x="9" y="6"/>
                    <a:pt x="4" y="7"/>
                    <a:pt x="0" y="18"/>
                  </a:cubicBezTo>
                  <a:cubicBezTo>
                    <a:pt x="7" y="25"/>
                    <a:pt x="9" y="29"/>
                    <a:pt x="18" y="26"/>
                  </a:cubicBezTo>
                  <a:cubicBezTo>
                    <a:pt x="22" y="14"/>
                    <a:pt x="26" y="12"/>
                    <a:pt x="18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69" name="Freeform 96"/>
            <p:cNvSpPr>
              <a:spLocks noChangeArrowheads="1"/>
            </p:cNvSpPr>
            <p:nvPr/>
          </p:nvSpPr>
          <p:spPr bwMode="auto">
            <a:xfrm>
              <a:off x="2663" y="42"/>
              <a:ext cx="42" cy="25"/>
            </a:xfrm>
            <a:custGeom>
              <a:avLst/>
              <a:gdLst>
                <a:gd name="T0" fmla="*/ 14 w 49"/>
                <a:gd name="T1" fmla="*/ 6 h 36"/>
                <a:gd name="T2" fmla="*/ 0 w 49"/>
                <a:gd name="T3" fmla="*/ 18 h 36"/>
                <a:gd name="T4" fmla="*/ 6 w 49"/>
                <a:gd name="T5" fmla="*/ 32 h 36"/>
                <a:gd name="T6" fmla="*/ 18 w 49"/>
                <a:gd name="T7" fmla="*/ 36 h 36"/>
                <a:gd name="T8" fmla="*/ 40 w 49"/>
                <a:gd name="T9" fmla="*/ 26 h 36"/>
                <a:gd name="T10" fmla="*/ 14 w 49"/>
                <a:gd name="T11" fmla="*/ 6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9"/>
                <a:gd name="T19" fmla="*/ 0 h 36"/>
                <a:gd name="T20" fmla="*/ 49 w 49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9" h="36">
                  <a:moveTo>
                    <a:pt x="14" y="6"/>
                  </a:moveTo>
                  <a:cubicBezTo>
                    <a:pt x="11" y="14"/>
                    <a:pt x="7" y="13"/>
                    <a:pt x="0" y="18"/>
                  </a:cubicBezTo>
                  <a:cubicBezTo>
                    <a:pt x="1" y="22"/>
                    <a:pt x="2" y="29"/>
                    <a:pt x="6" y="32"/>
                  </a:cubicBezTo>
                  <a:cubicBezTo>
                    <a:pt x="10" y="34"/>
                    <a:pt x="18" y="36"/>
                    <a:pt x="18" y="36"/>
                  </a:cubicBezTo>
                  <a:cubicBezTo>
                    <a:pt x="24" y="27"/>
                    <a:pt x="30" y="28"/>
                    <a:pt x="40" y="26"/>
                  </a:cubicBezTo>
                  <a:cubicBezTo>
                    <a:pt x="49" y="0"/>
                    <a:pt x="26" y="18"/>
                    <a:pt x="14" y="6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70" name="Freeform 97"/>
            <p:cNvSpPr>
              <a:spLocks noChangeArrowheads="1"/>
            </p:cNvSpPr>
            <p:nvPr/>
          </p:nvSpPr>
          <p:spPr bwMode="auto">
            <a:xfrm>
              <a:off x="2733" y="34"/>
              <a:ext cx="23" cy="15"/>
            </a:xfrm>
            <a:custGeom>
              <a:avLst/>
              <a:gdLst>
                <a:gd name="T0" fmla="*/ 11 w 27"/>
                <a:gd name="T1" fmla="*/ 0 h 22"/>
                <a:gd name="T2" fmla="*/ 3 w 27"/>
                <a:gd name="T3" fmla="*/ 12 h 22"/>
                <a:gd name="T4" fmla="*/ 19 w 27"/>
                <a:gd name="T5" fmla="*/ 22 h 22"/>
                <a:gd name="T6" fmla="*/ 11 w 27"/>
                <a:gd name="T7" fmla="*/ 0 h 2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"/>
                <a:gd name="T13" fmla="*/ 0 h 22"/>
                <a:gd name="T14" fmla="*/ 27 w 27"/>
                <a:gd name="T15" fmla="*/ 22 h 2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" h="22">
                  <a:moveTo>
                    <a:pt x="11" y="0"/>
                  </a:moveTo>
                  <a:cubicBezTo>
                    <a:pt x="8" y="4"/>
                    <a:pt x="0" y="8"/>
                    <a:pt x="3" y="12"/>
                  </a:cubicBezTo>
                  <a:cubicBezTo>
                    <a:pt x="6" y="17"/>
                    <a:pt x="19" y="22"/>
                    <a:pt x="19" y="22"/>
                  </a:cubicBezTo>
                  <a:cubicBezTo>
                    <a:pt x="27" y="10"/>
                    <a:pt x="15" y="11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71" name="Freeform 98"/>
            <p:cNvSpPr>
              <a:spLocks noChangeArrowheads="1"/>
            </p:cNvSpPr>
            <p:nvPr/>
          </p:nvSpPr>
          <p:spPr bwMode="auto">
            <a:xfrm>
              <a:off x="2712" y="50"/>
              <a:ext cx="17" cy="13"/>
            </a:xfrm>
            <a:custGeom>
              <a:avLst/>
              <a:gdLst>
                <a:gd name="T0" fmla="*/ 11 w 20"/>
                <a:gd name="T1" fmla="*/ 0 h 18"/>
                <a:gd name="T2" fmla="*/ 9 w 20"/>
                <a:gd name="T3" fmla="*/ 18 h 18"/>
                <a:gd name="T4" fmla="*/ 11 w 20"/>
                <a:gd name="T5" fmla="*/ 0 h 18"/>
                <a:gd name="T6" fmla="*/ 0 60000 65536"/>
                <a:gd name="T7" fmla="*/ 0 60000 65536"/>
                <a:gd name="T8" fmla="*/ 0 60000 65536"/>
                <a:gd name="T9" fmla="*/ 0 w 20"/>
                <a:gd name="T10" fmla="*/ 0 h 18"/>
                <a:gd name="T11" fmla="*/ 20 w 20"/>
                <a:gd name="T12" fmla="*/ 18 h 1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" h="18">
                  <a:moveTo>
                    <a:pt x="11" y="0"/>
                  </a:moveTo>
                  <a:cubicBezTo>
                    <a:pt x="1" y="14"/>
                    <a:pt x="0" y="9"/>
                    <a:pt x="9" y="18"/>
                  </a:cubicBezTo>
                  <a:cubicBezTo>
                    <a:pt x="20" y="14"/>
                    <a:pt x="16" y="18"/>
                    <a:pt x="11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72" name="Freeform 99"/>
            <p:cNvSpPr>
              <a:spLocks noChangeArrowheads="1"/>
            </p:cNvSpPr>
            <p:nvPr/>
          </p:nvSpPr>
          <p:spPr bwMode="auto">
            <a:xfrm>
              <a:off x="4023" y="65"/>
              <a:ext cx="21" cy="31"/>
            </a:xfrm>
            <a:custGeom>
              <a:avLst/>
              <a:gdLst>
                <a:gd name="T0" fmla="*/ 24 w 24"/>
                <a:gd name="T1" fmla="*/ 0 h 44"/>
                <a:gd name="T2" fmla="*/ 8 w 24"/>
                <a:gd name="T3" fmla="*/ 16 h 44"/>
                <a:gd name="T4" fmla="*/ 0 w 24"/>
                <a:gd name="T5" fmla="*/ 34 h 44"/>
                <a:gd name="T6" fmla="*/ 16 w 24"/>
                <a:gd name="T7" fmla="*/ 40 h 44"/>
                <a:gd name="T8" fmla="*/ 24 w 24"/>
                <a:gd name="T9" fmla="*/ 0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4"/>
                <a:gd name="T16" fmla="*/ 0 h 44"/>
                <a:gd name="T17" fmla="*/ 24 w 24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4" h="44">
                  <a:moveTo>
                    <a:pt x="24" y="0"/>
                  </a:moveTo>
                  <a:cubicBezTo>
                    <a:pt x="19" y="7"/>
                    <a:pt x="15" y="11"/>
                    <a:pt x="8" y="16"/>
                  </a:cubicBezTo>
                  <a:cubicBezTo>
                    <a:pt x="4" y="21"/>
                    <a:pt x="0" y="34"/>
                    <a:pt x="0" y="34"/>
                  </a:cubicBezTo>
                  <a:cubicBezTo>
                    <a:pt x="3" y="44"/>
                    <a:pt x="7" y="42"/>
                    <a:pt x="16" y="40"/>
                  </a:cubicBezTo>
                  <a:cubicBezTo>
                    <a:pt x="20" y="27"/>
                    <a:pt x="24" y="14"/>
                    <a:pt x="24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73" name="Freeform 100"/>
            <p:cNvSpPr>
              <a:spLocks noChangeArrowheads="1"/>
            </p:cNvSpPr>
            <p:nvPr/>
          </p:nvSpPr>
          <p:spPr bwMode="auto">
            <a:xfrm>
              <a:off x="3007" y="1423"/>
              <a:ext cx="35" cy="17"/>
            </a:xfrm>
            <a:custGeom>
              <a:avLst/>
              <a:gdLst>
                <a:gd name="T0" fmla="*/ 30 w 41"/>
                <a:gd name="T1" fmla="*/ 0 h 24"/>
                <a:gd name="T2" fmla="*/ 26 w 41"/>
                <a:gd name="T3" fmla="*/ 24 h 24"/>
                <a:gd name="T4" fmla="*/ 30 w 41"/>
                <a:gd name="T5" fmla="*/ 0 h 24"/>
                <a:gd name="T6" fmla="*/ 0 60000 65536"/>
                <a:gd name="T7" fmla="*/ 0 60000 65536"/>
                <a:gd name="T8" fmla="*/ 0 60000 65536"/>
                <a:gd name="T9" fmla="*/ 0 w 41"/>
                <a:gd name="T10" fmla="*/ 0 h 24"/>
                <a:gd name="T11" fmla="*/ 41 w 41"/>
                <a:gd name="T12" fmla="*/ 24 h 2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1" h="24">
                  <a:moveTo>
                    <a:pt x="30" y="0"/>
                  </a:moveTo>
                  <a:cubicBezTo>
                    <a:pt x="4" y="4"/>
                    <a:pt x="0" y="17"/>
                    <a:pt x="26" y="24"/>
                  </a:cubicBezTo>
                  <a:cubicBezTo>
                    <a:pt x="41" y="19"/>
                    <a:pt x="38" y="10"/>
                    <a:pt x="30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74" name="Freeform 101"/>
            <p:cNvSpPr>
              <a:spLocks noChangeArrowheads="1"/>
            </p:cNvSpPr>
            <p:nvPr/>
          </p:nvSpPr>
          <p:spPr bwMode="auto">
            <a:xfrm>
              <a:off x="3053" y="1416"/>
              <a:ext cx="11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75" name="Freeform 102"/>
            <p:cNvSpPr>
              <a:spLocks noChangeArrowheads="1"/>
            </p:cNvSpPr>
            <p:nvPr/>
          </p:nvSpPr>
          <p:spPr bwMode="auto">
            <a:xfrm>
              <a:off x="2976" y="1272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76" name="Freeform 103"/>
            <p:cNvSpPr>
              <a:spLocks noChangeArrowheads="1"/>
            </p:cNvSpPr>
            <p:nvPr/>
          </p:nvSpPr>
          <p:spPr bwMode="auto">
            <a:xfrm>
              <a:off x="3045" y="1204"/>
              <a:ext cx="12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77" name="Freeform 104"/>
            <p:cNvSpPr>
              <a:spLocks noChangeArrowheads="1"/>
            </p:cNvSpPr>
            <p:nvPr/>
          </p:nvSpPr>
          <p:spPr bwMode="auto">
            <a:xfrm>
              <a:off x="3017" y="1203"/>
              <a:ext cx="13" cy="18"/>
            </a:xfrm>
            <a:custGeom>
              <a:avLst/>
              <a:gdLst>
                <a:gd name="T0" fmla="*/ 6 w 14"/>
                <a:gd name="T1" fmla="*/ 0 h 25"/>
                <a:gd name="T2" fmla="*/ 0 w 14"/>
                <a:gd name="T3" fmla="*/ 13 h 25"/>
                <a:gd name="T4" fmla="*/ 12 w 14"/>
                <a:gd name="T5" fmla="*/ 24 h 25"/>
                <a:gd name="T6" fmla="*/ 6 w 14"/>
                <a:gd name="T7" fmla="*/ 0 h 2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"/>
                <a:gd name="T13" fmla="*/ 0 h 25"/>
                <a:gd name="T14" fmla="*/ 14 w 14"/>
                <a:gd name="T15" fmla="*/ 25 h 2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" h="25">
                  <a:moveTo>
                    <a:pt x="6" y="0"/>
                  </a:moveTo>
                  <a:cubicBezTo>
                    <a:pt x="4" y="5"/>
                    <a:pt x="3" y="9"/>
                    <a:pt x="0" y="13"/>
                  </a:cubicBezTo>
                  <a:cubicBezTo>
                    <a:pt x="1" y="24"/>
                    <a:pt x="1" y="25"/>
                    <a:pt x="12" y="24"/>
                  </a:cubicBezTo>
                  <a:cubicBezTo>
                    <a:pt x="14" y="12"/>
                    <a:pt x="8" y="10"/>
                    <a:pt x="6" y="0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78" name="Freeform 105"/>
            <p:cNvSpPr>
              <a:spLocks noChangeArrowheads="1"/>
            </p:cNvSpPr>
            <p:nvPr/>
          </p:nvSpPr>
          <p:spPr bwMode="auto">
            <a:xfrm>
              <a:off x="3004" y="1224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79" name="Freeform 106"/>
            <p:cNvSpPr>
              <a:spLocks noChangeArrowheads="1"/>
            </p:cNvSpPr>
            <p:nvPr/>
          </p:nvSpPr>
          <p:spPr bwMode="auto">
            <a:xfrm>
              <a:off x="2976" y="1256"/>
              <a:ext cx="10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80" name="Freeform 107"/>
            <p:cNvSpPr>
              <a:spLocks noChangeArrowheads="1"/>
            </p:cNvSpPr>
            <p:nvPr/>
          </p:nvSpPr>
          <p:spPr bwMode="auto">
            <a:xfrm>
              <a:off x="2997" y="1243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81" name="Freeform 108"/>
            <p:cNvSpPr>
              <a:spLocks noChangeArrowheads="1"/>
            </p:cNvSpPr>
            <p:nvPr/>
          </p:nvSpPr>
          <p:spPr bwMode="auto">
            <a:xfrm>
              <a:off x="2154" y="320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82" name="Freeform 109"/>
            <p:cNvSpPr>
              <a:spLocks noChangeArrowheads="1"/>
            </p:cNvSpPr>
            <p:nvPr/>
          </p:nvSpPr>
          <p:spPr bwMode="auto">
            <a:xfrm>
              <a:off x="2084" y="288"/>
              <a:ext cx="12" cy="14"/>
            </a:xfrm>
            <a:custGeom>
              <a:avLst/>
              <a:gdLst>
                <a:gd name="T0" fmla="*/ 10 w 13"/>
                <a:gd name="T1" fmla="*/ 5 h 20"/>
                <a:gd name="T2" fmla="*/ 1 w 13"/>
                <a:gd name="T3" fmla="*/ 11 h 20"/>
                <a:gd name="T4" fmla="*/ 9 w 13"/>
                <a:gd name="T5" fmla="*/ 20 h 20"/>
                <a:gd name="T6" fmla="*/ 10 w 13"/>
                <a:gd name="T7" fmla="*/ 5 h 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0"/>
                <a:gd name="T14" fmla="*/ 13 w 13"/>
                <a:gd name="T15" fmla="*/ 20 h 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0">
                  <a:moveTo>
                    <a:pt x="10" y="5"/>
                  </a:moveTo>
                  <a:cubicBezTo>
                    <a:pt x="3" y="0"/>
                    <a:pt x="5" y="6"/>
                    <a:pt x="1" y="11"/>
                  </a:cubicBezTo>
                  <a:cubicBezTo>
                    <a:pt x="0" y="18"/>
                    <a:pt x="2" y="19"/>
                    <a:pt x="9" y="20"/>
                  </a:cubicBezTo>
                  <a:cubicBezTo>
                    <a:pt x="13" y="14"/>
                    <a:pt x="10" y="12"/>
                    <a:pt x="10" y="5"/>
                  </a:cubicBezTo>
                  <a:close/>
                </a:path>
              </a:pathLst>
            </a:custGeom>
            <a:solidFill>
              <a:srgbClr val="231F2D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  <p:sp>
          <p:nvSpPr>
            <p:cNvPr id="283" name="Freeform 110"/>
            <p:cNvSpPr>
              <a:spLocks noChangeArrowheads="1"/>
            </p:cNvSpPr>
            <p:nvPr/>
          </p:nvSpPr>
          <p:spPr bwMode="auto">
            <a:xfrm>
              <a:off x="1810" y="85"/>
              <a:ext cx="2370" cy="1537"/>
            </a:xfrm>
            <a:custGeom>
              <a:avLst/>
              <a:gdLst>
                <a:gd name="T0" fmla="*/ 452 w 2060"/>
                <a:gd name="T1" fmla="*/ 653 h 1644"/>
                <a:gd name="T2" fmla="*/ 333 w 2060"/>
                <a:gd name="T3" fmla="*/ 595 h 1644"/>
                <a:gd name="T4" fmla="*/ 158 w 2060"/>
                <a:gd name="T5" fmla="*/ 645 h 1644"/>
                <a:gd name="T6" fmla="*/ 46 w 2060"/>
                <a:gd name="T7" fmla="*/ 759 h 1644"/>
                <a:gd name="T8" fmla="*/ 12 w 2060"/>
                <a:gd name="T9" fmla="*/ 941 h 1644"/>
                <a:gd name="T10" fmla="*/ 146 w 2060"/>
                <a:gd name="T11" fmla="*/ 1059 h 1644"/>
                <a:gd name="T12" fmla="*/ 308 w 2060"/>
                <a:gd name="T13" fmla="*/ 1041 h 1644"/>
                <a:gd name="T14" fmla="*/ 396 w 2060"/>
                <a:gd name="T15" fmla="*/ 1138 h 1644"/>
                <a:gd name="T16" fmla="*/ 452 w 2060"/>
                <a:gd name="T17" fmla="*/ 1447 h 1644"/>
                <a:gd name="T18" fmla="*/ 497 w 2060"/>
                <a:gd name="T19" fmla="*/ 1628 h 1644"/>
                <a:gd name="T20" fmla="*/ 704 w 2060"/>
                <a:gd name="T21" fmla="*/ 1574 h 1644"/>
                <a:gd name="T22" fmla="*/ 817 w 2060"/>
                <a:gd name="T23" fmla="*/ 1380 h 1644"/>
                <a:gd name="T24" fmla="*/ 885 w 2060"/>
                <a:gd name="T25" fmla="*/ 1153 h 1644"/>
                <a:gd name="T26" fmla="*/ 998 w 2060"/>
                <a:gd name="T27" fmla="*/ 999 h 1644"/>
                <a:gd name="T28" fmla="*/ 796 w 2060"/>
                <a:gd name="T29" fmla="*/ 856 h 1644"/>
                <a:gd name="T30" fmla="*/ 817 w 2060"/>
                <a:gd name="T31" fmla="*/ 819 h 1644"/>
                <a:gd name="T32" fmla="*/ 1003 w 2060"/>
                <a:gd name="T33" fmla="*/ 916 h 1644"/>
                <a:gd name="T34" fmla="*/ 1098 w 2060"/>
                <a:gd name="T35" fmla="*/ 792 h 1644"/>
                <a:gd name="T36" fmla="*/ 1046 w 2060"/>
                <a:gd name="T37" fmla="*/ 763 h 1644"/>
                <a:gd name="T38" fmla="*/ 929 w 2060"/>
                <a:gd name="T39" fmla="*/ 716 h 1644"/>
                <a:gd name="T40" fmla="*/ 1141 w 2060"/>
                <a:gd name="T41" fmla="*/ 761 h 1644"/>
                <a:gd name="T42" fmla="*/ 1296 w 2060"/>
                <a:gd name="T43" fmla="*/ 852 h 1644"/>
                <a:gd name="T44" fmla="*/ 1373 w 2060"/>
                <a:gd name="T45" fmla="*/ 1033 h 1644"/>
                <a:gd name="T46" fmla="*/ 1608 w 2060"/>
                <a:gd name="T47" fmla="*/ 847 h 1644"/>
                <a:gd name="T48" fmla="*/ 1704 w 2060"/>
                <a:gd name="T49" fmla="*/ 1030 h 1644"/>
                <a:gd name="T50" fmla="*/ 1707 w 2060"/>
                <a:gd name="T51" fmla="*/ 874 h 1644"/>
                <a:gd name="T52" fmla="*/ 1759 w 2060"/>
                <a:gd name="T53" fmla="*/ 800 h 1644"/>
                <a:gd name="T54" fmla="*/ 1783 w 2060"/>
                <a:gd name="T55" fmla="*/ 544 h 1644"/>
                <a:gd name="T56" fmla="*/ 1824 w 2060"/>
                <a:gd name="T57" fmla="*/ 528 h 1644"/>
                <a:gd name="T58" fmla="*/ 1844 w 2060"/>
                <a:gd name="T59" fmla="*/ 427 h 1644"/>
                <a:gd name="T60" fmla="*/ 1805 w 2060"/>
                <a:gd name="T61" fmla="*/ 226 h 1644"/>
                <a:gd name="T62" fmla="*/ 1899 w 2060"/>
                <a:gd name="T63" fmla="*/ 108 h 1644"/>
                <a:gd name="T64" fmla="*/ 1947 w 2060"/>
                <a:gd name="T65" fmla="*/ 209 h 1644"/>
                <a:gd name="T66" fmla="*/ 1943 w 2060"/>
                <a:gd name="T67" fmla="*/ 123 h 1644"/>
                <a:gd name="T68" fmla="*/ 1975 w 2060"/>
                <a:gd name="T69" fmla="*/ 51 h 1644"/>
                <a:gd name="T70" fmla="*/ 2038 w 2060"/>
                <a:gd name="T71" fmla="*/ 0 h 1644"/>
                <a:gd name="T72" fmla="*/ 1820 w 2060"/>
                <a:gd name="T73" fmla="*/ 63 h 1644"/>
                <a:gd name="T74" fmla="*/ 1583 w 2060"/>
                <a:gd name="T75" fmla="*/ 83 h 1644"/>
                <a:gd name="T76" fmla="*/ 1349 w 2060"/>
                <a:gd name="T77" fmla="*/ 30 h 1644"/>
                <a:gd name="T78" fmla="*/ 1132 w 2060"/>
                <a:gd name="T79" fmla="*/ 65 h 1644"/>
                <a:gd name="T80" fmla="*/ 1040 w 2060"/>
                <a:gd name="T81" fmla="*/ 170 h 1644"/>
                <a:gd name="T82" fmla="*/ 926 w 2060"/>
                <a:gd name="T83" fmla="*/ 137 h 1644"/>
                <a:gd name="T84" fmla="*/ 758 w 2060"/>
                <a:gd name="T85" fmla="*/ 183 h 1644"/>
                <a:gd name="T86" fmla="*/ 667 w 2060"/>
                <a:gd name="T87" fmla="*/ 140 h 1644"/>
                <a:gd name="T88" fmla="*/ 364 w 2060"/>
                <a:gd name="T89" fmla="*/ 248 h 1644"/>
                <a:gd name="T90" fmla="*/ 535 w 2060"/>
                <a:gd name="T91" fmla="*/ 213 h 1644"/>
                <a:gd name="T92" fmla="*/ 638 w 2060"/>
                <a:gd name="T93" fmla="*/ 276 h 1644"/>
                <a:gd name="T94" fmla="*/ 443 w 2060"/>
                <a:gd name="T95" fmla="*/ 357 h 1644"/>
                <a:gd name="T96" fmla="*/ 275 w 2060"/>
                <a:gd name="T97" fmla="*/ 416 h 1644"/>
                <a:gd name="T98" fmla="*/ 167 w 2060"/>
                <a:gd name="T99" fmla="*/ 537 h 1644"/>
                <a:gd name="T100" fmla="*/ 283 w 2060"/>
                <a:gd name="T101" fmla="*/ 552 h 1644"/>
                <a:gd name="T102" fmla="*/ 381 w 2060"/>
                <a:gd name="T103" fmla="*/ 573 h 1644"/>
                <a:gd name="T104" fmla="*/ 493 w 2060"/>
                <a:gd name="T105" fmla="*/ 590 h 1644"/>
                <a:gd name="T106" fmla="*/ 487 w 2060"/>
                <a:gd name="T107" fmla="*/ 512 h 1644"/>
                <a:gd name="T108" fmla="*/ 592 w 2060"/>
                <a:gd name="T109" fmla="*/ 548 h 1644"/>
                <a:gd name="T110" fmla="*/ 686 w 2060"/>
                <a:gd name="T111" fmla="*/ 470 h 1644"/>
                <a:gd name="T112" fmla="*/ 772 w 2060"/>
                <a:gd name="T113" fmla="*/ 480 h 1644"/>
                <a:gd name="T114" fmla="*/ 639 w 2060"/>
                <a:gd name="T115" fmla="*/ 598 h 164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2060"/>
                <a:gd name="T175" fmla="*/ 0 h 1644"/>
                <a:gd name="T176" fmla="*/ 2060 w 2060"/>
                <a:gd name="T177" fmla="*/ 1644 h 164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2060" h="1644">
                  <a:moveTo>
                    <a:pt x="697" y="677"/>
                  </a:moveTo>
                  <a:cubicBezTo>
                    <a:pt x="659" y="675"/>
                    <a:pt x="652" y="669"/>
                    <a:pt x="618" y="667"/>
                  </a:cubicBezTo>
                  <a:cubicBezTo>
                    <a:pt x="607" y="666"/>
                    <a:pt x="594" y="661"/>
                    <a:pt x="582" y="658"/>
                  </a:cubicBezTo>
                  <a:cubicBezTo>
                    <a:pt x="577" y="655"/>
                    <a:pt x="568" y="650"/>
                    <a:pt x="568" y="650"/>
                  </a:cubicBezTo>
                  <a:cubicBezTo>
                    <a:pt x="551" y="652"/>
                    <a:pt x="557" y="655"/>
                    <a:pt x="546" y="658"/>
                  </a:cubicBezTo>
                  <a:cubicBezTo>
                    <a:pt x="540" y="667"/>
                    <a:pt x="542" y="669"/>
                    <a:pt x="546" y="677"/>
                  </a:cubicBezTo>
                  <a:cubicBezTo>
                    <a:pt x="548" y="680"/>
                    <a:pt x="550" y="686"/>
                    <a:pt x="550" y="686"/>
                  </a:cubicBezTo>
                  <a:cubicBezTo>
                    <a:pt x="526" y="694"/>
                    <a:pt x="506" y="678"/>
                    <a:pt x="488" y="670"/>
                  </a:cubicBezTo>
                  <a:cubicBezTo>
                    <a:pt x="481" y="653"/>
                    <a:pt x="472" y="655"/>
                    <a:pt x="452" y="653"/>
                  </a:cubicBezTo>
                  <a:cubicBezTo>
                    <a:pt x="446" y="648"/>
                    <a:pt x="444" y="648"/>
                    <a:pt x="437" y="650"/>
                  </a:cubicBezTo>
                  <a:cubicBezTo>
                    <a:pt x="427" y="647"/>
                    <a:pt x="433" y="648"/>
                    <a:pt x="423" y="642"/>
                  </a:cubicBezTo>
                  <a:cubicBezTo>
                    <a:pt x="421" y="641"/>
                    <a:pt x="418" y="639"/>
                    <a:pt x="418" y="639"/>
                  </a:cubicBezTo>
                  <a:cubicBezTo>
                    <a:pt x="416" y="638"/>
                    <a:pt x="413" y="633"/>
                    <a:pt x="413" y="630"/>
                  </a:cubicBezTo>
                  <a:cubicBezTo>
                    <a:pt x="415" y="625"/>
                    <a:pt x="418" y="616"/>
                    <a:pt x="418" y="616"/>
                  </a:cubicBezTo>
                  <a:cubicBezTo>
                    <a:pt x="416" y="592"/>
                    <a:pt x="421" y="588"/>
                    <a:pt x="398" y="591"/>
                  </a:cubicBezTo>
                  <a:cubicBezTo>
                    <a:pt x="390" y="598"/>
                    <a:pt x="390" y="595"/>
                    <a:pt x="381" y="592"/>
                  </a:cubicBezTo>
                  <a:cubicBezTo>
                    <a:pt x="370" y="592"/>
                    <a:pt x="361" y="595"/>
                    <a:pt x="348" y="597"/>
                  </a:cubicBezTo>
                  <a:cubicBezTo>
                    <a:pt x="344" y="595"/>
                    <a:pt x="337" y="597"/>
                    <a:pt x="333" y="595"/>
                  </a:cubicBezTo>
                  <a:cubicBezTo>
                    <a:pt x="331" y="594"/>
                    <a:pt x="330" y="592"/>
                    <a:pt x="328" y="592"/>
                  </a:cubicBezTo>
                  <a:cubicBezTo>
                    <a:pt x="314" y="591"/>
                    <a:pt x="296" y="597"/>
                    <a:pt x="283" y="602"/>
                  </a:cubicBezTo>
                  <a:cubicBezTo>
                    <a:pt x="276" y="603"/>
                    <a:pt x="268" y="606"/>
                    <a:pt x="260" y="608"/>
                  </a:cubicBezTo>
                  <a:cubicBezTo>
                    <a:pt x="255" y="609"/>
                    <a:pt x="246" y="613"/>
                    <a:pt x="246" y="613"/>
                  </a:cubicBezTo>
                  <a:cubicBezTo>
                    <a:pt x="228" y="611"/>
                    <a:pt x="209" y="609"/>
                    <a:pt x="189" y="611"/>
                  </a:cubicBezTo>
                  <a:cubicBezTo>
                    <a:pt x="184" y="613"/>
                    <a:pt x="180" y="614"/>
                    <a:pt x="175" y="617"/>
                  </a:cubicBezTo>
                  <a:cubicBezTo>
                    <a:pt x="173" y="619"/>
                    <a:pt x="173" y="620"/>
                    <a:pt x="173" y="622"/>
                  </a:cubicBezTo>
                  <a:cubicBezTo>
                    <a:pt x="172" y="623"/>
                    <a:pt x="169" y="623"/>
                    <a:pt x="169" y="625"/>
                  </a:cubicBezTo>
                  <a:cubicBezTo>
                    <a:pt x="163" y="634"/>
                    <a:pt x="167" y="641"/>
                    <a:pt x="158" y="645"/>
                  </a:cubicBezTo>
                  <a:cubicBezTo>
                    <a:pt x="153" y="648"/>
                    <a:pt x="149" y="652"/>
                    <a:pt x="144" y="655"/>
                  </a:cubicBezTo>
                  <a:cubicBezTo>
                    <a:pt x="141" y="656"/>
                    <a:pt x="135" y="659"/>
                    <a:pt x="135" y="659"/>
                  </a:cubicBezTo>
                  <a:cubicBezTo>
                    <a:pt x="133" y="664"/>
                    <a:pt x="130" y="666"/>
                    <a:pt x="130" y="669"/>
                  </a:cubicBezTo>
                  <a:cubicBezTo>
                    <a:pt x="128" y="677"/>
                    <a:pt x="132" y="691"/>
                    <a:pt x="124" y="698"/>
                  </a:cubicBezTo>
                  <a:cubicBezTo>
                    <a:pt x="118" y="703"/>
                    <a:pt x="108" y="709"/>
                    <a:pt x="101" y="711"/>
                  </a:cubicBezTo>
                  <a:cubicBezTo>
                    <a:pt x="101" y="711"/>
                    <a:pt x="90" y="716"/>
                    <a:pt x="87" y="716"/>
                  </a:cubicBezTo>
                  <a:cubicBezTo>
                    <a:pt x="85" y="717"/>
                    <a:pt x="82" y="717"/>
                    <a:pt x="82" y="717"/>
                  </a:cubicBezTo>
                  <a:cubicBezTo>
                    <a:pt x="76" y="725"/>
                    <a:pt x="68" y="733"/>
                    <a:pt x="60" y="738"/>
                  </a:cubicBezTo>
                  <a:cubicBezTo>
                    <a:pt x="56" y="745"/>
                    <a:pt x="53" y="755"/>
                    <a:pt x="46" y="759"/>
                  </a:cubicBezTo>
                  <a:cubicBezTo>
                    <a:pt x="43" y="764"/>
                    <a:pt x="37" y="767"/>
                    <a:pt x="31" y="773"/>
                  </a:cubicBezTo>
                  <a:cubicBezTo>
                    <a:pt x="26" y="780"/>
                    <a:pt x="25" y="789"/>
                    <a:pt x="23" y="797"/>
                  </a:cubicBezTo>
                  <a:cubicBezTo>
                    <a:pt x="20" y="803"/>
                    <a:pt x="19" y="809"/>
                    <a:pt x="17" y="816"/>
                  </a:cubicBezTo>
                  <a:cubicBezTo>
                    <a:pt x="15" y="817"/>
                    <a:pt x="14" y="824"/>
                    <a:pt x="14" y="824"/>
                  </a:cubicBezTo>
                  <a:cubicBezTo>
                    <a:pt x="15" y="831"/>
                    <a:pt x="26" y="842"/>
                    <a:pt x="26" y="842"/>
                  </a:cubicBezTo>
                  <a:cubicBezTo>
                    <a:pt x="26" y="847"/>
                    <a:pt x="17" y="855"/>
                    <a:pt x="17" y="855"/>
                  </a:cubicBezTo>
                  <a:cubicBezTo>
                    <a:pt x="14" y="863"/>
                    <a:pt x="17" y="867"/>
                    <a:pt x="25" y="870"/>
                  </a:cubicBezTo>
                  <a:cubicBezTo>
                    <a:pt x="28" y="884"/>
                    <a:pt x="17" y="902"/>
                    <a:pt x="6" y="909"/>
                  </a:cubicBezTo>
                  <a:cubicBezTo>
                    <a:pt x="0" y="927"/>
                    <a:pt x="5" y="927"/>
                    <a:pt x="12" y="941"/>
                  </a:cubicBezTo>
                  <a:cubicBezTo>
                    <a:pt x="23" y="963"/>
                    <a:pt x="29" y="969"/>
                    <a:pt x="53" y="977"/>
                  </a:cubicBezTo>
                  <a:cubicBezTo>
                    <a:pt x="60" y="986"/>
                    <a:pt x="56" y="983"/>
                    <a:pt x="63" y="989"/>
                  </a:cubicBezTo>
                  <a:cubicBezTo>
                    <a:pt x="62" y="994"/>
                    <a:pt x="59" y="997"/>
                    <a:pt x="59" y="1002"/>
                  </a:cubicBezTo>
                  <a:cubicBezTo>
                    <a:pt x="57" y="1009"/>
                    <a:pt x="70" y="1020"/>
                    <a:pt x="74" y="1027"/>
                  </a:cubicBezTo>
                  <a:cubicBezTo>
                    <a:pt x="77" y="1031"/>
                    <a:pt x="91" y="1036"/>
                    <a:pt x="91" y="1036"/>
                  </a:cubicBezTo>
                  <a:cubicBezTo>
                    <a:pt x="94" y="1036"/>
                    <a:pt x="96" y="1036"/>
                    <a:pt x="98" y="1034"/>
                  </a:cubicBezTo>
                  <a:cubicBezTo>
                    <a:pt x="99" y="1034"/>
                    <a:pt x="98" y="1031"/>
                    <a:pt x="99" y="1030"/>
                  </a:cubicBezTo>
                  <a:cubicBezTo>
                    <a:pt x="101" y="1030"/>
                    <a:pt x="107" y="1038"/>
                    <a:pt x="108" y="1038"/>
                  </a:cubicBezTo>
                  <a:cubicBezTo>
                    <a:pt x="119" y="1047"/>
                    <a:pt x="133" y="1055"/>
                    <a:pt x="146" y="1059"/>
                  </a:cubicBezTo>
                  <a:cubicBezTo>
                    <a:pt x="149" y="1067"/>
                    <a:pt x="152" y="1066"/>
                    <a:pt x="159" y="1064"/>
                  </a:cubicBezTo>
                  <a:cubicBezTo>
                    <a:pt x="163" y="1061"/>
                    <a:pt x="166" y="1059"/>
                    <a:pt x="169" y="1058"/>
                  </a:cubicBezTo>
                  <a:cubicBezTo>
                    <a:pt x="172" y="1056"/>
                    <a:pt x="178" y="1055"/>
                    <a:pt x="178" y="1055"/>
                  </a:cubicBezTo>
                  <a:cubicBezTo>
                    <a:pt x="192" y="1059"/>
                    <a:pt x="209" y="1061"/>
                    <a:pt x="224" y="1063"/>
                  </a:cubicBezTo>
                  <a:cubicBezTo>
                    <a:pt x="231" y="1067"/>
                    <a:pt x="229" y="1070"/>
                    <a:pt x="238" y="1069"/>
                  </a:cubicBezTo>
                  <a:cubicBezTo>
                    <a:pt x="238" y="1063"/>
                    <a:pt x="238" y="1056"/>
                    <a:pt x="238" y="1050"/>
                  </a:cubicBezTo>
                  <a:cubicBezTo>
                    <a:pt x="241" y="1041"/>
                    <a:pt x="257" y="1059"/>
                    <a:pt x="260" y="1061"/>
                  </a:cubicBezTo>
                  <a:cubicBezTo>
                    <a:pt x="266" y="1050"/>
                    <a:pt x="279" y="1052"/>
                    <a:pt x="291" y="1050"/>
                  </a:cubicBezTo>
                  <a:cubicBezTo>
                    <a:pt x="297" y="1049"/>
                    <a:pt x="302" y="1044"/>
                    <a:pt x="308" y="1041"/>
                  </a:cubicBezTo>
                  <a:cubicBezTo>
                    <a:pt x="319" y="1042"/>
                    <a:pt x="330" y="1045"/>
                    <a:pt x="341" y="1049"/>
                  </a:cubicBezTo>
                  <a:cubicBezTo>
                    <a:pt x="342" y="1050"/>
                    <a:pt x="344" y="1055"/>
                    <a:pt x="344" y="1058"/>
                  </a:cubicBezTo>
                  <a:cubicBezTo>
                    <a:pt x="344" y="1061"/>
                    <a:pt x="342" y="1067"/>
                    <a:pt x="342" y="1067"/>
                  </a:cubicBezTo>
                  <a:cubicBezTo>
                    <a:pt x="347" y="1070"/>
                    <a:pt x="355" y="1072"/>
                    <a:pt x="361" y="1075"/>
                  </a:cubicBezTo>
                  <a:cubicBezTo>
                    <a:pt x="362" y="1075"/>
                    <a:pt x="365" y="1077"/>
                    <a:pt x="365" y="1077"/>
                  </a:cubicBezTo>
                  <a:cubicBezTo>
                    <a:pt x="375" y="1074"/>
                    <a:pt x="384" y="1074"/>
                    <a:pt x="393" y="1080"/>
                  </a:cubicBezTo>
                  <a:cubicBezTo>
                    <a:pt x="396" y="1083"/>
                    <a:pt x="398" y="1088"/>
                    <a:pt x="401" y="1092"/>
                  </a:cubicBezTo>
                  <a:cubicBezTo>
                    <a:pt x="404" y="1095"/>
                    <a:pt x="407" y="1102"/>
                    <a:pt x="407" y="1102"/>
                  </a:cubicBezTo>
                  <a:cubicBezTo>
                    <a:pt x="404" y="1114"/>
                    <a:pt x="399" y="1127"/>
                    <a:pt x="396" y="1138"/>
                  </a:cubicBezTo>
                  <a:cubicBezTo>
                    <a:pt x="393" y="1147"/>
                    <a:pt x="395" y="1141"/>
                    <a:pt x="389" y="1152"/>
                  </a:cubicBezTo>
                  <a:cubicBezTo>
                    <a:pt x="387" y="1153"/>
                    <a:pt x="385" y="1156"/>
                    <a:pt x="385" y="1156"/>
                  </a:cubicBezTo>
                  <a:cubicBezTo>
                    <a:pt x="389" y="1185"/>
                    <a:pt x="396" y="1180"/>
                    <a:pt x="410" y="1197"/>
                  </a:cubicBezTo>
                  <a:cubicBezTo>
                    <a:pt x="427" y="1219"/>
                    <a:pt x="440" y="1239"/>
                    <a:pt x="447" y="1266"/>
                  </a:cubicBezTo>
                  <a:cubicBezTo>
                    <a:pt x="446" y="1280"/>
                    <a:pt x="452" y="1314"/>
                    <a:pt x="435" y="1325"/>
                  </a:cubicBezTo>
                  <a:cubicBezTo>
                    <a:pt x="427" y="1347"/>
                    <a:pt x="433" y="1325"/>
                    <a:pt x="430" y="1367"/>
                  </a:cubicBezTo>
                  <a:cubicBezTo>
                    <a:pt x="429" y="1377"/>
                    <a:pt x="421" y="1381"/>
                    <a:pt x="418" y="1391"/>
                  </a:cubicBezTo>
                  <a:cubicBezTo>
                    <a:pt x="421" y="1413"/>
                    <a:pt x="430" y="1422"/>
                    <a:pt x="446" y="1438"/>
                  </a:cubicBezTo>
                  <a:cubicBezTo>
                    <a:pt x="449" y="1441"/>
                    <a:pt x="450" y="1442"/>
                    <a:pt x="452" y="1447"/>
                  </a:cubicBezTo>
                  <a:cubicBezTo>
                    <a:pt x="454" y="1450"/>
                    <a:pt x="455" y="1456"/>
                    <a:pt x="455" y="1456"/>
                  </a:cubicBezTo>
                  <a:cubicBezTo>
                    <a:pt x="457" y="1475"/>
                    <a:pt x="458" y="1488"/>
                    <a:pt x="460" y="1505"/>
                  </a:cubicBezTo>
                  <a:cubicBezTo>
                    <a:pt x="461" y="1514"/>
                    <a:pt x="461" y="1511"/>
                    <a:pt x="464" y="1522"/>
                  </a:cubicBezTo>
                  <a:cubicBezTo>
                    <a:pt x="466" y="1524"/>
                    <a:pt x="466" y="1527"/>
                    <a:pt x="466" y="1527"/>
                  </a:cubicBezTo>
                  <a:cubicBezTo>
                    <a:pt x="468" y="1542"/>
                    <a:pt x="469" y="1552"/>
                    <a:pt x="481" y="1561"/>
                  </a:cubicBezTo>
                  <a:cubicBezTo>
                    <a:pt x="485" y="1566"/>
                    <a:pt x="488" y="1569"/>
                    <a:pt x="494" y="1572"/>
                  </a:cubicBezTo>
                  <a:cubicBezTo>
                    <a:pt x="497" y="1585"/>
                    <a:pt x="503" y="1597"/>
                    <a:pt x="506" y="1610"/>
                  </a:cubicBezTo>
                  <a:cubicBezTo>
                    <a:pt x="506" y="1614"/>
                    <a:pt x="508" y="1619"/>
                    <a:pt x="505" y="1622"/>
                  </a:cubicBezTo>
                  <a:cubicBezTo>
                    <a:pt x="503" y="1625"/>
                    <a:pt x="497" y="1628"/>
                    <a:pt x="497" y="1628"/>
                  </a:cubicBezTo>
                  <a:cubicBezTo>
                    <a:pt x="488" y="1642"/>
                    <a:pt x="509" y="1644"/>
                    <a:pt x="517" y="1644"/>
                  </a:cubicBezTo>
                  <a:cubicBezTo>
                    <a:pt x="539" y="1639"/>
                    <a:pt x="557" y="1635"/>
                    <a:pt x="579" y="1633"/>
                  </a:cubicBezTo>
                  <a:cubicBezTo>
                    <a:pt x="598" y="1630"/>
                    <a:pt x="613" y="1627"/>
                    <a:pt x="632" y="1624"/>
                  </a:cubicBezTo>
                  <a:cubicBezTo>
                    <a:pt x="635" y="1624"/>
                    <a:pt x="638" y="1622"/>
                    <a:pt x="641" y="1621"/>
                  </a:cubicBezTo>
                  <a:cubicBezTo>
                    <a:pt x="642" y="1621"/>
                    <a:pt x="644" y="1619"/>
                    <a:pt x="646" y="1617"/>
                  </a:cubicBezTo>
                  <a:cubicBezTo>
                    <a:pt x="649" y="1617"/>
                    <a:pt x="655" y="1616"/>
                    <a:pt x="655" y="1616"/>
                  </a:cubicBezTo>
                  <a:cubicBezTo>
                    <a:pt x="659" y="1610"/>
                    <a:pt x="664" y="1603"/>
                    <a:pt x="670" y="1600"/>
                  </a:cubicBezTo>
                  <a:cubicBezTo>
                    <a:pt x="675" y="1594"/>
                    <a:pt x="678" y="1591"/>
                    <a:pt x="683" y="1588"/>
                  </a:cubicBezTo>
                  <a:cubicBezTo>
                    <a:pt x="687" y="1581"/>
                    <a:pt x="697" y="1577"/>
                    <a:pt x="704" y="1574"/>
                  </a:cubicBezTo>
                  <a:cubicBezTo>
                    <a:pt x="715" y="1563"/>
                    <a:pt x="726" y="1550"/>
                    <a:pt x="731" y="1535"/>
                  </a:cubicBezTo>
                  <a:cubicBezTo>
                    <a:pt x="731" y="1531"/>
                    <a:pt x="729" y="1528"/>
                    <a:pt x="729" y="1525"/>
                  </a:cubicBezTo>
                  <a:cubicBezTo>
                    <a:pt x="729" y="1494"/>
                    <a:pt x="737" y="1505"/>
                    <a:pt x="754" y="1494"/>
                  </a:cubicBezTo>
                  <a:cubicBezTo>
                    <a:pt x="759" y="1488"/>
                    <a:pt x="762" y="1483"/>
                    <a:pt x="765" y="1475"/>
                  </a:cubicBezTo>
                  <a:cubicBezTo>
                    <a:pt x="763" y="1458"/>
                    <a:pt x="765" y="1439"/>
                    <a:pt x="755" y="1424"/>
                  </a:cubicBezTo>
                  <a:cubicBezTo>
                    <a:pt x="759" y="1413"/>
                    <a:pt x="771" y="1419"/>
                    <a:pt x="779" y="1422"/>
                  </a:cubicBezTo>
                  <a:cubicBezTo>
                    <a:pt x="782" y="1427"/>
                    <a:pt x="782" y="1435"/>
                    <a:pt x="785" y="1427"/>
                  </a:cubicBezTo>
                  <a:cubicBezTo>
                    <a:pt x="786" y="1416"/>
                    <a:pt x="786" y="1405"/>
                    <a:pt x="786" y="1396"/>
                  </a:cubicBezTo>
                  <a:cubicBezTo>
                    <a:pt x="788" y="1386"/>
                    <a:pt x="810" y="1385"/>
                    <a:pt x="817" y="1380"/>
                  </a:cubicBezTo>
                  <a:cubicBezTo>
                    <a:pt x="820" y="1374"/>
                    <a:pt x="831" y="1367"/>
                    <a:pt x="837" y="1363"/>
                  </a:cubicBezTo>
                  <a:cubicBezTo>
                    <a:pt x="841" y="1361"/>
                    <a:pt x="847" y="1356"/>
                    <a:pt x="847" y="1356"/>
                  </a:cubicBezTo>
                  <a:cubicBezTo>
                    <a:pt x="855" y="1345"/>
                    <a:pt x="845" y="1333"/>
                    <a:pt x="844" y="1320"/>
                  </a:cubicBezTo>
                  <a:cubicBezTo>
                    <a:pt x="845" y="1310"/>
                    <a:pt x="847" y="1308"/>
                    <a:pt x="850" y="1299"/>
                  </a:cubicBezTo>
                  <a:cubicBezTo>
                    <a:pt x="847" y="1288"/>
                    <a:pt x="842" y="1288"/>
                    <a:pt x="834" y="1280"/>
                  </a:cubicBezTo>
                  <a:cubicBezTo>
                    <a:pt x="833" y="1275"/>
                    <a:pt x="830" y="1266"/>
                    <a:pt x="830" y="1266"/>
                  </a:cubicBezTo>
                  <a:cubicBezTo>
                    <a:pt x="831" y="1250"/>
                    <a:pt x="831" y="1236"/>
                    <a:pt x="831" y="1220"/>
                  </a:cubicBezTo>
                  <a:cubicBezTo>
                    <a:pt x="833" y="1192"/>
                    <a:pt x="861" y="1183"/>
                    <a:pt x="876" y="1166"/>
                  </a:cubicBezTo>
                  <a:cubicBezTo>
                    <a:pt x="879" y="1160"/>
                    <a:pt x="884" y="1160"/>
                    <a:pt x="885" y="1153"/>
                  </a:cubicBezTo>
                  <a:cubicBezTo>
                    <a:pt x="890" y="1144"/>
                    <a:pt x="889" y="1142"/>
                    <a:pt x="895" y="1136"/>
                  </a:cubicBezTo>
                  <a:cubicBezTo>
                    <a:pt x="898" y="1127"/>
                    <a:pt x="906" y="1114"/>
                    <a:pt x="915" y="1111"/>
                  </a:cubicBezTo>
                  <a:cubicBezTo>
                    <a:pt x="920" y="1105"/>
                    <a:pt x="924" y="1099"/>
                    <a:pt x="930" y="1094"/>
                  </a:cubicBezTo>
                  <a:cubicBezTo>
                    <a:pt x="935" y="1089"/>
                    <a:pt x="938" y="1089"/>
                    <a:pt x="943" y="1084"/>
                  </a:cubicBezTo>
                  <a:cubicBezTo>
                    <a:pt x="947" y="1080"/>
                    <a:pt x="949" y="1078"/>
                    <a:pt x="955" y="1077"/>
                  </a:cubicBezTo>
                  <a:cubicBezTo>
                    <a:pt x="961" y="1066"/>
                    <a:pt x="958" y="1069"/>
                    <a:pt x="966" y="1064"/>
                  </a:cubicBezTo>
                  <a:cubicBezTo>
                    <a:pt x="972" y="1055"/>
                    <a:pt x="978" y="1045"/>
                    <a:pt x="983" y="1036"/>
                  </a:cubicBezTo>
                  <a:cubicBezTo>
                    <a:pt x="988" y="1030"/>
                    <a:pt x="989" y="1019"/>
                    <a:pt x="991" y="1013"/>
                  </a:cubicBezTo>
                  <a:cubicBezTo>
                    <a:pt x="994" y="1003"/>
                    <a:pt x="992" y="1009"/>
                    <a:pt x="998" y="999"/>
                  </a:cubicBezTo>
                  <a:cubicBezTo>
                    <a:pt x="1003" y="992"/>
                    <a:pt x="1003" y="984"/>
                    <a:pt x="1005" y="977"/>
                  </a:cubicBezTo>
                  <a:cubicBezTo>
                    <a:pt x="1003" y="966"/>
                    <a:pt x="1000" y="970"/>
                    <a:pt x="989" y="974"/>
                  </a:cubicBezTo>
                  <a:cubicBezTo>
                    <a:pt x="971" y="986"/>
                    <a:pt x="941" y="983"/>
                    <a:pt x="921" y="983"/>
                  </a:cubicBezTo>
                  <a:cubicBezTo>
                    <a:pt x="892" y="981"/>
                    <a:pt x="895" y="977"/>
                    <a:pt x="878" y="961"/>
                  </a:cubicBezTo>
                  <a:cubicBezTo>
                    <a:pt x="875" y="949"/>
                    <a:pt x="867" y="944"/>
                    <a:pt x="858" y="936"/>
                  </a:cubicBezTo>
                  <a:cubicBezTo>
                    <a:pt x="853" y="933"/>
                    <a:pt x="844" y="930"/>
                    <a:pt x="844" y="930"/>
                  </a:cubicBezTo>
                  <a:cubicBezTo>
                    <a:pt x="837" y="909"/>
                    <a:pt x="828" y="891"/>
                    <a:pt x="817" y="872"/>
                  </a:cubicBezTo>
                  <a:cubicBezTo>
                    <a:pt x="811" y="866"/>
                    <a:pt x="816" y="869"/>
                    <a:pt x="805" y="863"/>
                  </a:cubicBezTo>
                  <a:cubicBezTo>
                    <a:pt x="802" y="859"/>
                    <a:pt x="796" y="856"/>
                    <a:pt x="796" y="856"/>
                  </a:cubicBezTo>
                  <a:cubicBezTo>
                    <a:pt x="786" y="842"/>
                    <a:pt x="794" y="825"/>
                    <a:pt x="785" y="813"/>
                  </a:cubicBezTo>
                  <a:cubicBezTo>
                    <a:pt x="774" y="794"/>
                    <a:pt x="759" y="772"/>
                    <a:pt x="745" y="758"/>
                  </a:cubicBezTo>
                  <a:cubicBezTo>
                    <a:pt x="742" y="744"/>
                    <a:pt x="737" y="736"/>
                    <a:pt x="729" y="723"/>
                  </a:cubicBezTo>
                  <a:cubicBezTo>
                    <a:pt x="726" y="720"/>
                    <a:pt x="723" y="709"/>
                    <a:pt x="723" y="709"/>
                  </a:cubicBezTo>
                  <a:cubicBezTo>
                    <a:pt x="740" y="705"/>
                    <a:pt x="757" y="733"/>
                    <a:pt x="766" y="744"/>
                  </a:cubicBezTo>
                  <a:cubicBezTo>
                    <a:pt x="771" y="758"/>
                    <a:pt x="771" y="759"/>
                    <a:pt x="786" y="764"/>
                  </a:cubicBezTo>
                  <a:cubicBezTo>
                    <a:pt x="793" y="766"/>
                    <a:pt x="800" y="773"/>
                    <a:pt x="800" y="773"/>
                  </a:cubicBezTo>
                  <a:cubicBezTo>
                    <a:pt x="803" y="780"/>
                    <a:pt x="808" y="784"/>
                    <a:pt x="813" y="791"/>
                  </a:cubicBezTo>
                  <a:cubicBezTo>
                    <a:pt x="813" y="803"/>
                    <a:pt x="814" y="809"/>
                    <a:pt x="817" y="819"/>
                  </a:cubicBezTo>
                  <a:cubicBezTo>
                    <a:pt x="819" y="842"/>
                    <a:pt x="820" y="841"/>
                    <a:pt x="839" y="847"/>
                  </a:cubicBezTo>
                  <a:cubicBezTo>
                    <a:pt x="844" y="852"/>
                    <a:pt x="847" y="856"/>
                    <a:pt x="851" y="861"/>
                  </a:cubicBezTo>
                  <a:cubicBezTo>
                    <a:pt x="851" y="863"/>
                    <a:pt x="853" y="864"/>
                    <a:pt x="853" y="866"/>
                  </a:cubicBezTo>
                  <a:cubicBezTo>
                    <a:pt x="853" y="869"/>
                    <a:pt x="853" y="874"/>
                    <a:pt x="855" y="877"/>
                  </a:cubicBezTo>
                  <a:cubicBezTo>
                    <a:pt x="856" y="884"/>
                    <a:pt x="870" y="889"/>
                    <a:pt x="875" y="894"/>
                  </a:cubicBezTo>
                  <a:cubicBezTo>
                    <a:pt x="887" y="927"/>
                    <a:pt x="870" y="945"/>
                    <a:pt x="910" y="955"/>
                  </a:cubicBezTo>
                  <a:cubicBezTo>
                    <a:pt x="921" y="953"/>
                    <a:pt x="926" y="955"/>
                    <a:pt x="933" y="949"/>
                  </a:cubicBezTo>
                  <a:cubicBezTo>
                    <a:pt x="938" y="942"/>
                    <a:pt x="944" y="941"/>
                    <a:pt x="951" y="936"/>
                  </a:cubicBezTo>
                  <a:cubicBezTo>
                    <a:pt x="972" y="924"/>
                    <a:pt x="978" y="920"/>
                    <a:pt x="1003" y="916"/>
                  </a:cubicBezTo>
                  <a:cubicBezTo>
                    <a:pt x="1009" y="914"/>
                    <a:pt x="1017" y="911"/>
                    <a:pt x="1025" y="909"/>
                  </a:cubicBezTo>
                  <a:cubicBezTo>
                    <a:pt x="1031" y="906"/>
                    <a:pt x="1036" y="899"/>
                    <a:pt x="1042" y="897"/>
                  </a:cubicBezTo>
                  <a:cubicBezTo>
                    <a:pt x="1051" y="894"/>
                    <a:pt x="1060" y="894"/>
                    <a:pt x="1068" y="888"/>
                  </a:cubicBezTo>
                  <a:cubicBezTo>
                    <a:pt x="1073" y="881"/>
                    <a:pt x="1079" y="877"/>
                    <a:pt x="1084" y="869"/>
                  </a:cubicBezTo>
                  <a:cubicBezTo>
                    <a:pt x="1087" y="861"/>
                    <a:pt x="1088" y="850"/>
                    <a:pt x="1098" y="844"/>
                  </a:cubicBezTo>
                  <a:cubicBezTo>
                    <a:pt x="1104" y="836"/>
                    <a:pt x="1105" y="825"/>
                    <a:pt x="1108" y="816"/>
                  </a:cubicBezTo>
                  <a:cubicBezTo>
                    <a:pt x="1110" y="811"/>
                    <a:pt x="1115" y="808"/>
                    <a:pt x="1116" y="803"/>
                  </a:cubicBezTo>
                  <a:cubicBezTo>
                    <a:pt x="1110" y="800"/>
                    <a:pt x="1110" y="805"/>
                    <a:pt x="1102" y="808"/>
                  </a:cubicBezTo>
                  <a:cubicBezTo>
                    <a:pt x="1099" y="802"/>
                    <a:pt x="1104" y="795"/>
                    <a:pt x="1098" y="792"/>
                  </a:cubicBezTo>
                  <a:cubicBezTo>
                    <a:pt x="1094" y="789"/>
                    <a:pt x="1084" y="788"/>
                    <a:pt x="1084" y="788"/>
                  </a:cubicBezTo>
                  <a:cubicBezTo>
                    <a:pt x="1077" y="780"/>
                    <a:pt x="1076" y="783"/>
                    <a:pt x="1067" y="786"/>
                  </a:cubicBezTo>
                  <a:cubicBezTo>
                    <a:pt x="1064" y="788"/>
                    <a:pt x="1057" y="789"/>
                    <a:pt x="1057" y="789"/>
                  </a:cubicBezTo>
                  <a:cubicBezTo>
                    <a:pt x="1054" y="789"/>
                    <a:pt x="1051" y="789"/>
                    <a:pt x="1048" y="788"/>
                  </a:cubicBezTo>
                  <a:cubicBezTo>
                    <a:pt x="1046" y="786"/>
                    <a:pt x="1045" y="778"/>
                    <a:pt x="1045" y="778"/>
                  </a:cubicBezTo>
                  <a:cubicBezTo>
                    <a:pt x="1046" y="778"/>
                    <a:pt x="1048" y="777"/>
                    <a:pt x="1050" y="775"/>
                  </a:cubicBezTo>
                  <a:cubicBezTo>
                    <a:pt x="1060" y="772"/>
                    <a:pt x="1067" y="778"/>
                    <a:pt x="1060" y="763"/>
                  </a:cubicBezTo>
                  <a:cubicBezTo>
                    <a:pt x="1059" y="763"/>
                    <a:pt x="1057" y="761"/>
                    <a:pt x="1056" y="761"/>
                  </a:cubicBezTo>
                  <a:cubicBezTo>
                    <a:pt x="1053" y="761"/>
                    <a:pt x="1048" y="761"/>
                    <a:pt x="1046" y="763"/>
                  </a:cubicBezTo>
                  <a:cubicBezTo>
                    <a:pt x="1046" y="764"/>
                    <a:pt x="1045" y="766"/>
                    <a:pt x="1043" y="767"/>
                  </a:cubicBezTo>
                  <a:cubicBezTo>
                    <a:pt x="1036" y="775"/>
                    <a:pt x="1025" y="777"/>
                    <a:pt x="1016" y="780"/>
                  </a:cubicBezTo>
                  <a:cubicBezTo>
                    <a:pt x="1011" y="780"/>
                    <a:pt x="1006" y="778"/>
                    <a:pt x="1003" y="777"/>
                  </a:cubicBezTo>
                  <a:cubicBezTo>
                    <a:pt x="1002" y="777"/>
                    <a:pt x="997" y="775"/>
                    <a:pt x="997" y="775"/>
                  </a:cubicBezTo>
                  <a:cubicBezTo>
                    <a:pt x="988" y="763"/>
                    <a:pt x="986" y="761"/>
                    <a:pt x="971" y="758"/>
                  </a:cubicBezTo>
                  <a:cubicBezTo>
                    <a:pt x="971" y="753"/>
                    <a:pt x="974" y="747"/>
                    <a:pt x="971" y="742"/>
                  </a:cubicBezTo>
                  <a:cubicBezTo>
                    <a:pt x="969" y="739"/>
                    <a:pt x="960" y="736"/>
                    <a:pt x="957" y="734"/>
                  </a:cubicBezTo>
                  <a:cubicBezTo>
                    <a:pt x="954" y="733"/>
                    <a:pt x="947" y="731"/>
                    <a:pt x="947" y="731"/>
                  </a:cubicBezTo>
                  <a:cubicBezTo>
                    <a:pt x="941" y="725"/>
                    <a:pt x="935" y="722"/>
                    <a:pt x="929" y="716"/>
                  </a:cubicBezTo>
                  <a:cubicBezTo>
                    <a:pt x="930" y="706"/>
                    <a:pt x="932" y="700"/>
                    <a:pt x="941" y="697"/>
                  </a:cubicBezTo>
                  <a:cubicBezTo>
                    <a:pt x="955" y="698"/>
                    <a:pt x="968" y="702"/>
                    <a:pt x="980" y="705"/>
                  </a:cubicBezTo>
                  <a:cubicBezTo>
                    <a:pt x="986" y="711"/>
                    <a:pt x="988" y="716"/>
                    <a:pt x="995" y="720"/>
                  </a:cubicBezTo>
                  <a:cubicBezTo>
                    <a:pt x="1005" y="734"/>
                    <a:pt x="1012" y="736"/>
                    <a:pt x="1025" y="744"/>
                  </a:cubicBezTo>
                  <a:cubicBezTo>
                    <a:pt x="1033" y="742"/>
                    <a:pt x="1045" y="747"/>
                    <a:pt x="1051" y="741"/>
                  </a:cubicBezTo>
                  <a:cubicBezTo>
                    <a:pt x="1060" y="733"/>
                    <a:pt x="1048" y="738"/>
                    <a:pt x="1059" y="734"/>
                  </a:cubicBezTo>
                  <a:cubicBezTo>
                    <a:pt x="1064" y="738"/>
                    <a:pt x="1068" y="739"/>
                    <a:pt x="1073" y="742"/>
                  </a:cubicBezTo>
                  <a:cubicBezTo>
                    <a:pt x="1079" y="752"/>
                    <a:pt x="1093" y="750"/>
                    <a:pt x="1104" y="753"/>
                  </a:cubicBezTo>
                  <a:cubicBezTo>
                    <a:pt x="1121" y="764"/>
                    <a:pt x="1110" y="759"/>
                    <a:pt x="1141" y="761"/>
                  </a:cubicBezTo>
                  <a:cubicBezTo>
                    <a:pt x="1152" y="763"/>
                    <a:pt x="1156" y="766"/>
                    <a:pt x="1163" y="775"/>
                  </a:cubicBezTo>
                  <a:cubicBezTo>
                    <a:pt x="1159" y="788"/>
                    <a:pt x="1167" y="781"/>
                    <a:pt x="1173" y="777"/>
                  </a:cubicBezTo>
                  <a:cubicBezTo>
                    <a:pt x="1175" y="770"/>
                    <a:pt x="1178" y="770"/>
                    <a:pt x="1181" y="764"/>
                  </a:cubicBezTo>
                  <a:cubicBezTo>
                    <a:pt x="1190" y="767"/>
                    <a:pt x="1189" y="772"/>
                    <a:pt x="1187" y="783"/>
                  </a:cubicBezTo>
                  <a:cubicBezTo>
                    <a:pt x="1195" y="789"/>
                    <a:pt x="1206" y="786"/>
                    <a:pt x="1215" y="789"/>
                  </a:cubicBezTo>
                  <a:cubicBezTo>
                    <a:pt x="1221" y="791"/>
                    <a:pt x="1226" y="797"/>
                    <a:pt x="1234" y="800"/>
                  </a:cubicBezTo>
                  <a:cubicBezTo>
                    <a:pt x="1245" y="803"/>
                    <a:pt x="1255" y="808"/>
                    <a:pt x="1265" y="816"/>
                  </a:cubicBezTo>
                  <a:cubicBezTo>
                    <a:pt x="1268" y="827"/>
                    <a:pt x="1272" y="831"/>
                    <a:pt x="1282" y="834"/>
                  </a:cubicBezTo>
                  <a:cubicBezTo>
                    <a:pt x="1286" y="842"/>
                    <a:pt x="1288" y="847"/>
                    <a:pt x="1296" y="852"/>
                  </a:cubicBezTo>
                  <a:cubicBezTo>
                    <a:pt x="1308" y="849"/>
                    <a:pt x="1302" y="850"/>
                    <a:pt x="1314" y="847"/>
                  </a:cubicBezTo>
                  <a:cubicBezTo>
                    <a:pt x="1316" y="845"/>
                    <a:pt x="1319" y="845"/>
                    <a:pt x="1319" y="845"/>
                  </a:cubicBezTo>
                  <a:cubicBezTo>
                    <a:pt x="1328" y="852"/>
                    <a:pt x="1322" y="842"/>
                    <a:pt x="1319" y="839"/>
                  </a:cubicBezTo>
                  <a:cubicBezTo>
                    <a:pt x="1316" y="844"/>
                    <a:pt x="1311" y="847"/>
                    <a:pt x="1310" y="853"/>
                  </a:cubicBezTo>
                  <a:cubicBezTo>
                    <a:pt x="1310" y="856"/>
                    <a:pt x="1307" y="863"/>
                    <a:pt x="1307" y="863"/>
                  </a:cubicBezTo>
                  <a:cubicBezTo>
                    <a:pt x="1308" y="869"/>
                    <a:pt x="1310" y="880"/>
                    <a:pt x="1319" y="880"/>
                  </a:cubicBezTo>
                  <a:lnTo>
                    <a:pt x="1320" y="916"/>
                  </a:lnTo>
                  <a:lnTo>
                    <a:pt x="1348" y="1005"/>
                  </a:lnTo>
                  <a:lnTo>
                    <a:pt x="1373" y="1033"/>
                  </a:lnTo>
                  <a:lnTo>
                    <a:pt x="1416" y="994"/>
                  </a:lnTo>
                  <a:lnTo>
                    <a:pt x="1413" y="967"/>
                  </a:lnTo>
                  <a:lnTo>
                    <a:pt x="1424" y="959"/>
                  </a:lnTo>
                  <a:lnTo>
                    <a:pt x="1423" y="925"/>
                  </a:lnTo>
                  <a:lnTo>
                    <a:pt x="1452" y="916"/>
                  </a:lnTo>
                  <a:lnTo>
                    <a:pt x="1520" y="855"/>
                  </a:lnTo>
                  <a:lnTo>
                    <a:pt x="1533" y="839"/>
                  </a:lnTo>
                  <a:lnTo>
                    <a:pt x="1588" y="824"/>
                  </a:lnTo>
                  <a:lnTo>
                    <a:pt x="1608" y="847"/>
                  </a:lnTo>
                  <a:lnTo>
                    <a:pt x="1602" y="858"/>
                  </a:lnTo>
                  <a:lnTo>
                    <a:pt x="1619" y="875"/>
                  </a:lnTo>
                  <a:lnTo>
                    <a:pt x="1624" y="899"/>
                  </a:lnTo>
                  <a:lnTo>
                    <a:pt x="1641" y="906"/>
                  </a:lnTo>
                  <a:lnTo>
                    <a:pt x="1677" y="892"/>
                  </a:lnTo>
                  <a:lnTo>
                    <a:pt x="1675" y="975"/>
                  </a:lnTo>
                  <a:lnTo>
                    <a:pt x="1684" y="956"/>
                  </a:lnTo>
                  <a:lnTo>
                    <a:pt x="1707" y="1000"/>
                  </a:lnTo>
                  <a:lnTo>
                    <a:pt x="1704" y="1030"/>
                  </a:lnTo>
                  <a:lnTo>
                    <a:pt x="1718" y="1013"/>
                  </a:lnTo>
                  <a:lnTo>
                    <a:pt x="1721" y="997"/>
                  </a:lnTo>
                  <a:lnTo>
                    <a:pt x="1738" y="972"/>
                  </a:lnTo>
                  <a:lnTo>
                    <a:pt x="1728" y="958"/>
                  </a:lnTo>
                  <a:lnTo>
                    <a:pt x="1737" y="942"/>
                  </a:lnTo>
                  <a:lnTo>
                    <a:pt x="1725" y="913"/>
                  </a:lnTo>
                  <a:lnTo>
                    <a:pt x="1732" y="889"/>
                  </a:lnTo>
                  <a:lnTo>
                    <a:pt x="1715" y="895"/>
                  </a:lnTo>
                  <a:lnTo>
                    <a:pt x="1707" y="874"/>
                  </a:lnTo>
                  <a:lnTo>
                    <a:pt x="1701" y="844"/>
                  </a:lnTo>
                  <a:lnTo>
                    <a:pt x="1714" y="816"/>
                  </a:lnTo>
                  <a:lnTo>
                    <a:pt x="1728" y="834"/>
                  </a:lnTo>
                  <a:lnTo>
                    <a:pt x="1721" y="880"/>
                  </a:lnTo>
                  <a:lnTo>
                    <a:pt x="1738" y="849"/>
                  </a:lnTo>
                  <a:lnTo>
                    <a:pt x="1732" y="824"/>
                  </a:lnTo>
                  <a:lnTo>
                    <a:pt x="1752" y="808"/>
                  </a:lnTo>
                  <a:lnTo>
                    <a:pt x="1752" y="797"/>
                  </a:lnTo>
                  <a:lnTo>
                    <a:pt x="1759" y="800"/>
                  </a:lnTo>
                  <a:lnTo>
                    <a:pt x="1796" y="756"/>
                  </a:lnTo>
                  <a:lnTo>
                    <a:pt x="1805" y="684"/>
                  </a:lnTo>
                  <a:lnTo>
                    <a:pt x="1810" y="655"/>
                  </a:lnTo>
                  <a:lnTo>
                    <a:pt x="1794" y="664"/>
                  </a:lnTo>
                  <a:lnTo>
                    <a:pt x="1788" y="655"/>
                  </a:lnTo>
                  <a:lnTo>
                    <a:pt x="1800" y="638"/>
                  </a:lnTo>
                  <a:lnTo>
                    <a:pt x="1776" y="592"/>
                  </a:lnTo>
                  <a:lnTo>
                    <a:pt x="1763" y="580"/>
                  </a:lnTo>
                  <a:lnTo>
                    <a:pt x="1783" y="544"/>
                  </a:lnTo>
                  <a:lnTo>
                    <a:pt x="1762" y="539"/>
                  </a:lnTo>
                  <a:lnTo>
                    <a:pt x="1743" y="531"/>
                  </a:lnTo>
                  <a:lnTo>
                    <a:pt x="1751" y="503"/>
                  </a:lnTo>
                  <a:lnTo>
                    <a:pt x="1763" y="487"/>
                  </a:lnTo>
                  <a:lnTo>
                    <a:pt x="1766" y="519"/>
                  </a:lnTo>
                  <a:lnTo>
                    <a:pt x="1788" y="498"/>
                  </a:lnTo>
                  <a:lnTo>
                    <a:pt x="1805" y="497"/>
                  </a:lnTo>
                  <a:lnTo>
                    <a:pt x="1797" y="519"/>
                  </a:lnTo>
                  <a:lnTo>
                    <a:pt x="1824" y="528"/>
                  </a:lnTo>
                  <a:lnTo>
                    <a:pt x="1816" y="545"/>
                  </a:lnTo>
                  <a:lnTo>
                    <a:pt x="1830" y="559"/>
                  </a:lnTo>
                  <a:lnTo>
                    <a:pt x="1830" y="588"/>
                  </a:lnTo>
                  <a:lnTo>
                    <a:pt x="1861" y="559"/>
                  </a:lnTo>
                  <a:lnTo>
                    <a:pt x="1850" y="531"/>
                  </a:lnTo>
                  <a:lnTo>
                    <a:pt x="1821" y="489"/>
                  </a:lnTo>
                  <a:lnTo>
                    <a:pt x="1830" y="473"/>
                  </a:lnTo>
                  <a:lnTo>
                    <a:pt x="1824" y="448"/>
                  </a:lnTo>
                  <a:lnTo>
                    <a:pt x="1844" y="427"/>
                  </a:lnTo>
                  <a:lnTo>
                    <a:pt x="1868" y="416"/>
                  </a:lnTo>
                  <a:lnTo>
                    <a:pt x="1867" y="367"/>
                  </a:lnTo>
                  <a:lnTo>
                    <a:pt x="1865" y="333"/>
                  </a:lnTo>
                  <a:lnTo>
                    <a:pt x="1858" y="302"/>
                  </a:lnTo>
                  <a:lnTo>
                    <a:pt x="1830" y="248"/>
                  </a:lnTo>
                  <a:lnTo>
                    <a:pt x="1825" y="275"/>
                  </a:lnTo>
                  <a:lnTo>
                    <a:pt x="1807" y="258"/>
                  </a:lnTo>
                  <a:lnTo>
                    <a:pt x="1790" y="266"/>
                  </a:lnTo>
                  <a:lnTo>
                    <a:pt x="1805" y="226"/>
                  </a:lnTo>
                  <a:lnTo>
                    <a:pt x="1821" y="192"/>
                  </a:lnTo>
                  <a:lnTo>
                    <a:pt x="1850" y="176"/>
                  </a:lnTo>
                  <a:lnTo>
                    <a:pt x="1853" y="161"/>
                  </a:lnTo>
                  <a:lnTo>
                    <a:pt x="1873" y="155"/>
                  </a:lnTo>
                  <a:lnTo>
                    <a:pt x="1873" y="170"/>
                  </a:lnTo>
                  <a:lnTo>
                    <a:pt x="1896" y="145"/>
                  </a:lnTo>
                  <a:lnTo>
                    <a:pt x="1882" y="139"/>
                  </a:lnTo>
                  <a:lnTo>
                    <a:pt x="1882" y="120"/>
                  </a:lnTo>
                  <a:lnTo>
                    <a:pt x="1899" y="108"/>
                  </a:lnTo>
                  <a:lnTo>
                    <a:pt x="1906" y="122"/>
                  </a:lnTo>
                  <a:lnTo>
                    <a:pt x="1929" y="100"/>
                  </a:lnTo>
                  <a:lnTo>
                    <a:pt x="1926" y="120"/>
                  </a:lnTo>
                  <a:lnTo>
                    <a:pt x="1927" y="136"/>
                  </a:lnTo>
                  <a:lnTo>
                    <a:pt x="1926" y="158"/>
                  </a:lnTo>
                  <a:lnTo>
                    <a:pt x="1918" y="175"/>
                  </a:lnTo>
                  <a:lnTo>
                    <a:pt x="1932" y="197"/>
                  </a:lnTo>
                  <a:lnTo>
                    <a:pt x="1938" y="212"/>
                  </a:lnTo>
                  <a:lnTo>
                    <a:pt x="1947" y="209"/>
                  </a:lnTo>
                  <a:lnTo>
                    <a:pt x="1992" y="256"/>
                  </a:lnTo>
                  <a:lnTo>
                    <a:pt x="2002" y="233"/>
                  </a:lnTo>
                  <a:lnTo>
                    <a:pt x="2014" y="216"/>
                  </a:lnTo>
                  <a:lnTo>
                    <a:pt x="1994" y="205"/>
                  </a:lnTo>
                  <a:lnTo>
                    <a:pt x="1999" y="184"/>
                  </a:lnTo>
                  <a:lnTo>
                    <a:pt x="1999" y="172"/>
                  </a:lnTo>
                  <a:lnTo>
                    <a:pt x="1978" y="150"/>
                  </a:lnTo>
                  <a:lnTo>
                    <a:pt x="1960" y="147"/>
                  </a:lnTo>
                  <a:lnTo>
                    <a:pt x="1943" y="123"/>
                  </a:lnTo>
                  <a:lnTo>
                    <a:pt x="1966" y="119"/>
                  </a:lnTo>
                  <a:lnTo>
                    <a:pt x="1977" y="100"/>
                  </a:lnTo>
                  <a:lnTo>
                    <a:pt x="1991" y="106"/>
                  </a:lnTo>
                  <a:lnTo>
                    <a:pt x="2005" y="98"/>
                  </a:lnTo>
                  <a:lnTo>
                    <a:pt x="1990" y="80"/>
                  </a:lnTo>
                  <a:lnTo>
                    <a:pt x="2002" y="69"/>
                  </a:lnTo>
                  <a:lnTo>
                    <a:pt x="2021" y="68"/>
                  </a:lnTo>
                  <a:lnTo>
                    <a:pt x="2000" y="53"/>
                  </a:lnTo>
                  <a:lnTo>
                    <a:pt x="1975" y="51"/>
                  </a:lnTo>
                  <a:lnTo>
                    <a:pt x="1990" y="32"/>
                  </a:lnTo>
                  <a:lnTo>
                    <a:pt x="1989" y="11"/>
                  </a:lnTo>
                  <a:lnTo>
                    <a:pt x="2005" y="27"/>
                  </a:lnTo>
                  <a:lnTo>
                    <a:pt x="2015" y="18"/>
                  </a:lnTo>
                  <a:lnTo>
                    <a:pt x="2024" y="21"/>
                  </a:lnTo>
                  <a:lnTo>
                    <a:pt x="2038" y="36"/>
                  </a:lnTo>
                  <a:lnTo>
                    <a:pt x="2060" y="33"/>
                  </a:lnTo>
                  <a:lnTo>
                    <a:pt x="2042" y="15"/>
                  </a:lnTo>
                  <a:lnTo>
                    <a:pt x="2038" y="0"/>
                  </a:lnTo>
                  <a:lnTo>
                    <a:pt x="2006" y="5"/>
                  </a:lnTo>
                  <a:lnTo>
                    <a:pt x="1994" y="0"/>
                  </a:lnTo>
                  <a:lnTo>
                    <a:pt x="1955" y="11"/>
                  </a:lnTo>
                  <a:lnTo>
                    <a:pt x="1913" y="18"/>
                  </a:lnTo>
                  <a:lnTo>
                    <a:pt x="1886" y="30"/>
                  </a:lnTo>
                  <a:lnTo>
                    <a:pt x="1885" y="47"/>
                  </a:lnTo>
                  <a:lnTo>
                    <a:pt x="1864" y="50"/>
                  </a:lnTo>
                  <a:cubicBezTo>
                    <a:pt x="1858" y="55"/>
                    <a:pt x="1854" y="75"/>
                    <a:pt x="1847" y="77"/>
                  </a:cubicBezTo>
                  <a:cubicBezTo>
                    <a:pt x="1839" y="82"/>
                    <a:pt x="1830" y="65"/>
                    <a:pt x="1820" y="63"/>
                  </a:cubicBezTo>
                  <a:lnTo>
                    <a:pt x="1786" y="66"/>
                  </a:lnTo>
                  <a:lnTo>
                    <a:pt x="1732" y="56"/>
                  </a:lnTo>
                  <a:lnTo>
                    <a:pt x="1709" y="62"/>
                  </a:lnTo>
                  <a:lnTo>
                    <a:pt x="1678" y="56"/>
                  </a:lnTo>
                  <a:lnTo>
                    <a:pt x="1666" y="47"/>
                  </a:lnTo>
                  <a:lnTo>
                    <a:pt x="1643" y="50"/>
                  </a:lnTo>
                  <a:cubicBezTo>
                    <a:pt x="1635" y="52"/>
                    <a:pt x="1626" y="57"/>
                    <a:pt x="1618" y="60"/>
                  </a:cubicBezTo>
                  <a:cubicBezTo>
                    <a:pt x="1610" y="63"/>
                    <a:pt x="1603" y="67"/>
                    <a:pt x="1597" y="71"/>
                  </a:cubicBezTo>
                  <a:cubicBezTo>
                    <a:pt x="1591" y="75"/>
                    <a:pt x="1587" y="84"/>
                    <a:pt x="1583" y="83"/>
                  </a:cubicBezTo>
                  <a:cubicBezTo>
                    <a:pt x="1571" y="90"/>
                    <a:pt x="1576" y="67"/>
                    <a:pt x="1571" y="65"/>
                  </a:cubicBezTo>
                  <a:lnTo>
                    <a:pt x="1553" y="69"/>
                  </a:lnTo>
                  <a:cubicBezTo>
                    <a:pt x="1544" y="66"/>
                    <a:pt x="1531" y="50"/>
                    <a:pt x="1517" y="47"/>
                  </a:cubicBezTo>
                  <a:cubicBezTo>
                    <a:pt x="1503" y="46"/>
                    <a:pt x="1479" y="45"/>
                    <a:pt x="1468" y="48"/>
                  </a:cubicBezTo>
                  <a:cubicBezTo>
                    <a:pt x="1457" y="51"/>
                    <a:pt x="1461" y="63"/>
                    <a:pt x="1451" y="63"/>
                  </a:cubicBezTo>
                  <a:cubicBezTo>
                    <a:pt x="1439" y="66"/>
                    <a:pt x="1419" y="48"/>
                    <a:pt x="1408" y="47"/>
                  </a:cubicBezTo>
                  <a:cubicBezTo>
                    <a:pt x="1397" y="46"/>
                    <a:pt x="1390" y="59"/>
                    <a:pt x="1382" y="59"/>
                  </a:cubicBezTo>
                  <a:cubicBezTo>
                    <a:pt x="1374" y="59"/>
                    <a:pt x="1362" y="52"/>
                    <a:pt x="1357" y="47"/>
                  </a:cubicBezTo>
                  <a:cubicBezTo>
                    <a:pt x="1352" y="42"/>
                    <a:pt x="1356" y="36"/>
                    <a:pt x="1349" y="30"/>
                  </a:cubicBezTo>
                  <a:cubicBezTo>
                    <a:pt x="1333" y="26"/>
                    <a:pt x="1330" y="13"/>
                    <a:pt x="1318" y="11"/>
                  </a:cubicBezTo>
                  <a:cubicBezTo>
                    <a:pt x="1306" y="9"/>
                    <a:pt x="1287" y="20"/>
                    <a:pt x="1277" y="20"/>
                  </a:cubicBezTo>
                  <a:cubicBezTo>
                    <a:pt x="1267" y="20"/>
                    <a:pt x="1268" y="10"/>
                    <a:pt x="1259" y="9"/>
                  </a:cubicBezTo>
                  <a:lnTo>
                    <a:pt x="1222" y="14"/>
                  </a:lnTo>
                  <a:lnTo>
                    <a:pt x="1210" y="32"/>
                  </a:lnTo>
                  <a:cubicBezTo>
                    <a:pt x="1203" y="35"/>
                    <a:pt x="1187" y="28"/>
                    <a:pt x="1178" y="29"/>
                  </a:cubicBezTo>
                  <a:cubicBezTo>
                    <a:pt x="1169" y="30"/>
                    <a:pt x="1164" y="36"/>
                    <a:pt x="1154" y="39"/>
                  </a:cubicBezTo>
                  <a:cubicBezTo>
                    <a:pt x="1144" y="42"/>
                    <a:pt x="1124" y="44"/>
                    <a:pt x="1120" y="48"/>
                  </a:cubicBezTo>
                  <a:cubicBezTo>
                    <a:pt x="1109" y="57"/>
                    <a:pt x="1132" y="61"/>
                    <a:pt x="1132" y="65"/>
                  </a:cubicBezTo>
                  <a:cubicBezTo>
                    <a:pt x="1132" y="69"/>
                    <a:pt x="1126" y="70"/>
                    <a:pt x="1118" y="72"/>
                  </a:cubicBezTo>
                  <a:cubicBezTo>
                    <a:pt x="1110" y="74"/>
                    <a:pt x="1084" y="72"/>
                    <a:pt x="1085" y="77"/>
                  </a:cubicBezTo>
                  <a:cubicBezTo>
                    <a:pt x="1085" y="86"/>
                    <a:pt x="1126" y="103"/>
                    <a:pt x="1127" y="105"/>
                  </a:cubicBezTo>
                  <a:lnTo>
                    <a:pt x="1090" y="90"/>
                  </a:lnTo>
                  <a:lnTo>
                    <a:pt x="1072" y="95"/>
                  </a:lnTo>
                  <a:cubicBezTo>
                    <a:pt x="1063" y="93"/>
                    <a:pt x="1039" y="65"/>
                    <a:pt x="1033" y="80"/>
                  </a:cubicBezTo>
                  <a:cubicBezTo>
                    <a:pt x="1027" y="95"/>
                    <a:pt x="1077" y="132"/>
                    <a:pt x="1084" y="147"/>
                  </a:cubicBezTo>
                  <a:lnTo>
                    <a:pt x="1075" y="171"/>
                  </a:lnTo>
                  <a:lnTo>
                    <a:pt x="1040" y="170"/>
                  </a:lnTo>
                  <a:cubicBezTo>
                    <a:pt x="1040" y="170"/>
                    <a:pt x="1061" y="164"/>
                    <a:pt x="1060" y="155"/>
                  </a:cubicBezTo>
                  <a:cubicBezTo>
                    <a:pt x="1059" y="146"/>
                    <a:pt x="1043" y="127"/>
                    <a:pt x="1031" y="113"/>
                  </a:cubicBezTo>
                  <a:cubicBezTo>
                    <a:pt x="1025" y="101"/>
                    <a:pt x="1030" y="84"/>
                    <a:pt x="1024" y="81"/>
                  </a:cubicBezTo>
                  <a:cubicBezTo>
                    <a:pt x="1018" y="78"/>
                    <a:pt x="997" y="65"/>
                    <a:pt x="989" y="71"/>
                  </a:cubicBezTo>
                  <a:cubicBezTo>
                    <a:pt x="968" y="74"/>
                    <a:pt x="970" y="107"/>
                    <a:pt x="974" y="116"/>
                  </a:cubicBezTo>
                  <a:cubicBezTo>
                    <a:pt x="978" y="125"/>
                    <a:pt x="1009" y="122"/>
                    <a:pt x="1012" y="125"/>
                  </a:cubicBezTo>
                  <a:cubicBezTo>
                    <a:pt x="1028" y="153"/>
                    <a:pt x="1005" y="143"/>
                    <a:pt x="989" y="134"/>
                  </a:cubicBezTo>
                  <a:cubicBezTo>
                    <a:pt x="973" y="125"/>
                    <a:pt x="968" y="128"/>
                    <a:pt x="958" y="128"/>
                  </a:cubicBezTo>
                  <a:cubicBezTo>
                    <a:pt x="948" y="128"/>
                    <a:pt x="931" y="133"/>
                    <a:pt x="926" y="137"/>
                  </a:cubicBezTo>
                  <a:cubicBezTo>
                    <a:pt x="921" y="141"/>
                    <a:pt x="939" y="157"/>
                    <a:pt x="926" y="152"/>
                  </a:cubicBezTo>
                  <a:cubicBezTo>
                    <a:pt x="913" y="147"/>
                    <a:pt x="899" y="149"/>
                    <a:pt x="886" y="147"/>
                  </a:cubicBezTo>
                  <a:cubicBezTo>
                    <a:pt x="873" y="145"/>
                    <a:pt x="863" y="136"/>
                    <a:pt x="847" y="140"/>
                  </a:cubicBezTo>
                  <a:cubicBezTo>
                    <a:pt x="825" y="147"/>
                    <a:pt x="794" y="185"/>
                    <a:pt x="787" y="171"/>
                  </a:cubicBezTo>
                  <a:cubicBezTo>
                    <a:pt x="780" y="157"/>
                    <a:pt x="800" y="155"/>
                    <a:pt x="800" y="150"/>
                  </a:cubicBezTo>
                  <a:cubicBezTo>
                    <a:pt x="800" y="145"/>
                    <a:pt x="796" y="138"/>
                    <a:pt x="790" y="138"/>
                  </a:cubicBezTo>
                  <a:cubicBezTo>
                    <a:pt x="784" y="138"/>
                    <a:pt x="764" y="144"/>
                    <a:pt x="763" y="152"/>
                  </a:cubicBezTo>
                  <a:cubicBezTo>
                    <a:pt x="761" y="163"/>
                    <a:pt x="783" y="181"/>
                    <a:pt x="782" y="186"/>
                  </a:cubicBezTo>
                  <a:cubicBezTo>
                    <a:pt x="781" y="191"/>
                    <a:pt x="765" y="180"/>
                    <a:pt x="758" y="183"/>
                  </a:cubicBezTo>
                  <a:cubicBezTo>
                    <a:pt x="751" y="186"/>
                    <a:pt x="746" y="207"/>
                    <a:pt x="742" y="203"/>
                  </a:cubicBezTo>
                  <a:lnTo>
                    <a:pt x="728" y="189"/>
                  </a:lnTo>
                  <a:lnTo>
                    <a:pt x="746" y="170"/>
                  </a:lnTo>
                  <a:lnTo>
                    <a:pt x="733" y="158"/>
                  </a:lnTo>
                  <a:cubicBezTo>
                    <a:pt x="727" y="155"/>
                    <a:pt x="718" y="150"/>
                    <a:pt x="712" y="149"/>
                  </a:cubicBezTo>
                  <a:cubicBezTo>
                    <a:pt x="706" y="148"/>
                    <a:pt x="701" y="154"/>
                    <a:pt x="698" y="152"/>
                  </a:cubicBezTo>
                  <a:cubicBezTo>
                    <a:pt x="695" y="150"/>
                    <a:pt x="698" y="139"/>
                    <a:pt x="695" y="138"/>
                  </a:cubicBezTo>
                  <a:cubicBezTo>
                    <a:pt x="692" y="137"/>
                    <a:pt x="685" y="146"/>
                    <a:pt x="680" y="146"/>
                  </a:cubicBezTo>
                  <a:cubicBezTo>
                    <a:pt x="675" y="146"/>
                    <a:pt x="677" y="142"/>
                    <a:pt x="667" y="140"/>
                  </a:cubicBezTo>
                  <a:cubicBezTo>
                    <a:pt x="657" y="138"/>
                    <a:pt x="632" y="139"/>
                    <a:pt x="622" y="135"/>
                  </a:cubicBezTo>
                  <a:cubicBezTo>
                    <a:pt x="612" y="131"/>
                    <a:pt x="632" y="117"/>
                    <a:pt x="608" y="113"/>
                  </a:cubicBezTo>
                  <a:cubicBezTo>
                    <a:pt x="584" y="109"/>
                    <a:pt x="590" y="119"/>
                    <a:pt x="583" y="119"/>
                  </a:cubicBezTo>
                  <a:lnTo>
                    <a:pt x="568" y="114"/>
                  </a:lnTo>
                  <a:cubicBezTo>
                    <a:pt x="555" y="116"/>
                    <a:pt x="521" y="125"/>
                    <a:pt x="505" y="131"/>
                  </a:cubicBezTo>
                  <a:cubicBezTo>
                    <a:pt x="482" y="140"/>
                    <a:pt x="485" y="140"/>
                    <a:pt x="472" y="152"/>
                  </a:cubicBezTo>
                  <a:cubicBezTo>
                    <a:pt x="459" y="164"/>
                    <a:pt x="443" y="192"/>
                    <a:pt x="428" y="204"/>
                  </a:cubicBezTo>
                  <a:cubicBezTo>
                    <a:pt x="410" y="223"/>
                    <a:pt x="393" y="217"/>
                    <a:pt x="382" y="224"/>
                  </a:cubicBezTo>
                  <a:lnTo>
                    <a:pt x="364" y="248"/>
                  </a:lnTo>
                  <a:lnTo>
                    <a:pt x="368" y="290"/>
                  </a:lnTo>
                  <a:lnTo>
                    <a:pt x="389" y="306"/>
                  </a:lnTo>
                  <a:lnTo>
                    <a:pt x="436" y="290"/>
                  </a:lnTo>
                  <a:cubicBezTo>
                    <a:pt x="447" y="296"/>
                    <a:pt x="448" y="335"/>
                    <a:pt x="457" y="341"/>
                  </a:cubicBezTo>
                  <a:cubicBezTo>
                    <a:pt x="468" y="348"/>
                    <a:pt x="486" y="330"/>
                    <a:pt x="491" y="324"/>
                  </a:cubicBezTo>
                  <a:lnTo>
                    <a:pt x="496" y="300"/>
                  </a:lnTo>
                  <a:lnTo>
                    <a:pt x="514" y="281"/>
                  </a:lnTo>
                  <a:cubicBezTo>
                    <a:pt x="515" y="270"/>
                    <a:pt x="499" y="245"/>
                    <a:pt x="502" y="234"/>
                  </a:cubicBezTo>
                  <a:cubicBezTo>
                    <a:pt x="505" y="225"/>
                    <a:pt x="526" y="220"/>
                    <a:pt x="535" y="213"/>
                  </a:cubicBezTo>
                  <a:cubicBezTo>
                    <a:pt x="544" y="206"/>
                    <a:pt x="546" y="192"/>
                    <a:pt x="554" y="191"/>
                  </a:cubicBezTo>
                  <a:cubicBezTo>
                    <a:pt x="567" y="190"/>
                    <a:pt x="580" y="200"/>
                    <a:pt x="581" y="204"/>
                  </a:cubicBezTo>
                  <a:cubicBezTo>
                    <a:pt x="581" y="208"/>
                    <a:pt x="560" y="200"/>
                    <a:pt x="557" y="215"/>
                  </a:cubicBezTo>
                  <a:cubicBezTo>
                    <a:pt x="554" y="230"/>
                    <a:pt x="535" y="233"/>
                    <a:pt x="533" y="242"/>
                  </a:cubicBezTo>
                  <a:lnTo>
                    <a:pt x="548" y="267"/>
                  </a:lnTo>
                  <a:lnTo>
                    <a:pt x="571" y="276"/>
                  </a:lnTo>
                  <a:lnTo>
                    <a:pt x="598" y="264"/>
                  </a:lnTo>
                  <a:lnTo>
                    <a:pt x="625" y="261"/>
                  </a:lnTo>
                  <a:cubicBezTo>
                    <a:pt x="632" y="263"/>
                    <a:pt x="645" y="271"/>
                    <a:pt x="638" y="276"/>
                  </a:cubicBezTo>
                  <a:cubicBezTo>
                    <a:pt x="631" y="281"/>
                    <a:pt x="593" y="287"/>
                    <a:pt x="584" y="293"/>
                  </a:cubicBezTo>
                  <a:cubicBezTo>
                    <a:pt x="575" y="299"/>
                    <a:pt x="587" y="309"/>
                    <a:pt x="581" y="311"/>
                  </a:cubicBezTo>
                  <a:cubicBezTo>
                    <a:pt x="567" y="319"/>
                    <a:pt x="556" y="301"/>
                    <a:pt x="550" y="303"/>
                  </a:cubicBezTo>
                  <a:lnTo>
                    <a:pt x="547" y="323"/>
                  </a:lnTo>
                  <a:lnTo>
                    <a:pt x="536" y="350"/>
                  </a:lnTo>
                  <a:lnTo>
                    <a:pt x="512" y="351"/>
                  </a:lnTo>
                  <a:lnTo>
                    <a:pt x="476" y="360"/>
                  </a:lnTo>
                  <a:lnTo>
                    <a:pt x="457" y="351"/>
                  </a:lnTo>
                  <a:lnTo>
                    <a:pt x="443" y="357"/>
                  </a:lnTo>
                  <a:lnTo>
                    <a:pt x="419" y="342"/>
                  </a:lnTo>
                  <a:cubicBezTo>
                    <a:pt x="417" y="335"/>
                    <a:pt x="433" y="329"/>
                    <a:pt x="428" y="317"/>
                  </a:cubicBezTo>
                  <a:cubicBezTo>
                    <a:pt x="423" y="305"/>
                    <a:pt x="396" y="313"/>
                    <a:pt x="392" y="321"/>
                  </a:cubicBezTo>
                  <a:lnTo>
                    <a:pt x="397" y="362"/>
                  </a:lnTo>
                  <a:lnTo>
                    <a:pt x="373" y="362"/>
                  </a:lnTo>
                  <a:cubicBezTo>
                    <a:pt x="365" y="366"/>
                    <a:pt x="355" y="380"/>
                    <a:pt x="347" y="386"/>
                  </a:cubicBezTo>
                  <a:cubicBezTo>
                    <a:pt x="339" y="392"/>
                    <a:pt x="332" y="379"/>
                    <a:pt x="322" y="399"/>
                  </a:cubicBezTo>
                  <a:cubicBezTo>
                    <a:pt x="312" y="419"/>
                    <a:pt x="301" y="411"/>
                    <a:pt x="293" y="414"/>
                  </a:cubicBezTo>
                  <a:cubicBezTo>
                    <a:pt x="285" y="417"/>
                    <a:pt x="280" y="414"/>
                    <a:pt x="275" y="416"/>
                  </a:cubicBezTo>
                  <a:cubicBezTo>
                    <a:pt x="270" y="418"/>
                    <a:pt x="267" y="426"/>
                    <a:pt x="260" y="426"/>
                  </a:cubicBezTo>
                  <a:cubicBezTo>
                    <a:pt x="253" y="426"/>
                    <a:pt x="238" y="417"/>
                    <a:pt x="232" y="419"/>
                  </a:cubicBezTo>
                  <a:cubicBezTo>
                    <a:pt x="226" y="421"/>
                    <a:pt x="221" y="432"/>
                    <a:pt x="226" y="437"/>
                  </a:cubicBezTo>
                  <a:lnTo>
                    <a:pt x="263" y="449"/>
                  </a:lnTo>
                  <a:lnTo>
                    <a:pt x="272" y="474"/>
                  </a:lnTo>
                  <a:lnTo>
                    <a:pt x="262" y="503"/>
                  </a:lnTo>
                  <a:cubicBezTo>
                    <a:pt x="251" y="507"/>
                    <a:pt x="223" y="499"/>
                    <a:pt x="206" y="498"/>
                  </a:cubicBezTo>
                  <a:cubicBezTo>
                    <a:pt x="189" y="497"/>
                    <a:pt x="164" y="492"/>
                    <a:pt x="158" y="498"/>
                  </a:cubicBezTo>
                  <a:cubicBezTo>
                    <a:pt x="152" y="504"/>
                    <a:pt x="167" y="527"/>
                    <a:pt x="167" y="537"/>
                  </a:cubicBezTo>
                  <a:cubicBezTo>
                    <a:pt x="167" y="547"/>
                    <a:pt x="159" y="551"/>
                    <a:pt x="157" y="557"/>
                  </a:cubicBezTo>
                  <a:cubicBezTo>
                    <a:pt x="155" y="563"/>
                    <a:pt x="161" y="569"/>
                    <a:pt x="157" y="576"/>
                  </a:cubicBezTo>
                  <a:cubicBezTo>
                    <a:pt x="153" y="583"/>
                    <a:pt x="127" y="594"/>
                    <a:pt x="130" y="597"/>
                  </a:cubicBezTo>
                  <a:cubicBezTo>
                    <a:pt x="139" y="606"/>
                    <a:pt x="160" y="592"/>
                    <a:pt x="176" y="592"/>
                  </a:cubicBezTo>
                  <a:lnTo>
                    <a:pt x="226" y="598"/>
                  </a:lnTo>
                  <a:lnTo>
                    <a:pt x="260" y="588"/>
                  </a:lnTo>
                  <a:lnTo>
                    <a:pt x="274" y="576"/>
                  </a:lnTo>
                  <a:cubicBezTo>
                    <a:pt x="282" y="573"/>
                    <a:pt x="306" y="573"/>
                    <a:pt x="307" y="569"/>
                  </a:cubicBezTo>
                  <a:cubicBezTo>
                    <a:pt x="321" y="557"/>
                    <a:pt x="283" y="559"/>
                    <a:pt x="283" y="552"/>
                  </a:cubicBezTo>
                  <a:cubicBezTo>
                    <a:pt x="283" y="545"/>
                    <a:pt x="300" y="533"/>
                    <a:pt x="307" y="528"/>
                  </a:cubicBezTo>
                  <a:lnTo>
                    <a:pt x="325" y="522"/>
                  </a:lnTo>
                  <a:lnTo>
                    <a:pt x="320" y="503"/>
                  </a:lnTo>
                  <a:cubicBezTo>
                    <a:pt x="323" y="499"/>
                    <a:pt x="336" y="495"/>
                    <a:pt x="342" y="495"/>
                  </a:cubicBezTo>
                  <a:cubicBezTo>
                    <a:pt x="348" y="495"/>
                    <a:pt x="350" y="506"/>
                    <a:pt x="358" y="505"/>
                  </a:cubicBezTo>
                  <a:cubicBezTo>
                    <a:pt x="366" y="504"/>
                    <a:pt x="384" y="490"/>
                    <a:pt x="393" y="491"/>
                  </a:cubicBezTo>
                  <a:lnTo>
                    <a:pt x="415" y="510"/>
                  </a:lnTo>
                  <a:cubicBezTo>
                    <a:pt x="416" y="517"/>
                    <a:pt x="407" y="520"/>
                    <a:pt x="401" y="530"/>
                  </a:cubicBezTo>
                  <a:lnTo>
                    <a:pt x="381" y="573"/>
                  </a:lnTo>
                  <a:lnTo>
                    <a:pt x="406" y="576"/>
                  </a:lnTo>
                  <a:lnTo>
                    <a:pt x="412" y="561"/>
                  </a:lnTo>
                  <a:lnTo>
                    <a:pt x="404" y="543"/>
                  </a:lnTo>
                  <a:cubicBezTo>
                    <a:pt x="406" y="539"/>
                    <a:pt x="417" y="541"/>
                    <a:pt x="423" y="538"/>
                  </a:cubicBezTo>
                  <a:cubicBezTo>
                    <a:pt x="430" y="537"/>
                    <a:pt x="435" y="526"/>
                    <a:pt x="441" y="527"/>
                  </a:cubicBezTo>
                  <a:cubicBezTo>
                    <a:pt x="447" y="528"/>
                    <a:pt x="453" y="542"/>
                    <a:pt x="460" y="547"/>
                  </a:cubicBezTo>
                  <a:lnTo>
                    <a:pt x="483" y="559"/>
                  </a:lnTo>
                  <a:lnTo>
                    <a:pt x="490" y="573"/>
                  </a:lnTo>
                  <a:lnTo>
                    <a:pt x="493" y="590"/>
                  </a:lnTo>
                  <a:lnTo>
                    <a:pt x="508" y="579"/>
                  </a:lnTo>
                  <a:cubicBezTo>
                    <a:pt x="508" y="579"/>
                    <a:pt x="507" y="566"/>
                    <a:pt x="509" y="564"/>
                  </a:cubicBezTo>
                  <a:cubicBezTo>
                    <a:pt x="513" y="561"/>
                    <a:pt x="512" y="581"/>
                    <a:pt x="521" y="569"/>
                  </a:cubicBezTo>
                  <a:cubicBezTo>
                    <a:pt x="530" y="557"/>
                    <a:pt x="525" y="556"/>
                    <a:pt x="515" y="549"/>
                  </a:cubicBezTo>
                  <a:lnTo>
                    <a:pt x="468" y="523"/>
                  </a:lnTo>
                  <a:lnTo>
                    <a:pt x="441" y="508"/>
                  </a:lnTo>
                  <a:lnTo>
                    <a:pt x="455" y="480"/>
                  </a:lnTo>
                  <a:lnTo>
                    <a:pt x="464" y="498"/>
                  </a:lnTo>
                  <a:lnTo>
                    <a:pt x="487" y="512"/>
                  </a:lnTo>
                  <a:lnTo>
                    <a:pt x="517" y="527"/>
                  </a:lnTo>
                  <a:cubicBezTo>
                    <a:pt x="526" y="535"/>
                    <a:pt x="529" y="546"/>
                    <a:pt x="539" y="559"/>
                  </a:cubicBezTo>
                  <a:cubicBezTo>
                    <a:pt x="549" y="572"/>
                    <a:pt x="570" y="602"/>
                    <a:pt x="579" y="608"/>
                  </a:cubicBezTo>
                  <a:cubicBezTo>
                    <a:pt x="588" y="614"/>
                    <a:pt x="588" y="598"/>
                    <a:pt x="592" y="597"/>
                  </a:cubicBezTo>
                  <a:cubicBezTo>
                    <a:pt x="596" y="594"/>
                    <a:pt x="604" y="602"/>
                    <a:pt x="604" y="599"/>
                  </a:cubicBezTo>
                  <a:cubicBezTo>
                    <a:pt x="604" y="596"/>
                    <a:pt x="596" y="583"/>
                    <a:pt x="593" y="578"/>
                  </a:cubicBezTo>
                  <a:cubicBezTo>
                    <a:pt x="589" y="574"/>
                    <a:pt x="590" y="568"/>
                    <a:pt x="587" y="567"/>
                  </a:cubicBezTo>
                  <a:cubicBezTo>
                    <a:pt x="585" y="563"/>
                    <a:pt x="583" y="558"/>
                    <a:pt x="584" y="555"/>
                  </a:cubicBezTo>
                  <a:cubicBezTo>
                    <a:pt x="585" y="552"/>
                    <a:pt x="589" y="550"/>
                    <a:pt x="592" y="548"/>
                  </a:cubicBezTo>
                  <a:lnTo>
                    <a:pt x="601" y="542"/>
                  </a:lnTo>
                  <a:cubicBezTo>
                    <a:pt x="607" y="541"/>
                    <a:pt x="621" y="541"/>
                    <a:pt x="627" y="541"/>
                  </a:cubicBezTo>
                  <a:cubicBezTo>
                    <a:pt x="633" y="541"/>
                    <a:pt x="636" y="541"/>
                    <a:pt x="640" y="539"/>
                  </a:cubicBezTo>
                  <a:cubicBezTo>
                    <a:pt x="644" y="537"/>
                    <a:pt x="648" y="532"/>
                    <a:pt x="650" y="528"/>
                  </a:cubicBezTo>
                  <a:lnTo>
                    <a:pt x="653" y="513"/>
                  </a:lnTo>
                  <a:lnTo>
                    <a:pt x="639" y="505"/>
                  </a:lnTo>
                  <a:cubicBezTo>
                    <a:pt x="639" y="503"/>
                    <a:pt x="650" y="505"/>
                    <a:pt x="655" y="501"/>
                  </a:cubicBezTo>
                  <a:cubicBezTo>
                    <a:pt x="660" y="497"/>
                    <a:pt x="665" y="488"/>
                    <a:pt x="670" y="483"/>
                  </a:cubicBezTo>
                  <a:cubicBezTo>
                    <a:pt x="675" y="478"/>
                    <a:pt x="681" y="471"/>
                    <a:pt x="686" y="470"/>
                  </a:cubicBezTo>
                  <a:lnTo>
                    <a:pt x="703" y="476"/>
                  </a:lnTo>
                  <a:lnTo>
                    <a:pt x="718" y="494"/>
                  </a:lnTo>
                  <a:cubicBezTo>
                    <a:pt x="723" y="498"/>
                    <a:pt x="727" y="503"/>
                    <a:pt x="731" y="501"/>
                  </a:cubicBezTo>
                  <a:cubicBezTo>
                    <a:pt x="735" y="499"/>
                    <a:pt x="742" y="488"/>
                    <a:pt x="742" y="482"/>
                  </a:cubicBezTo>
                  <a:lnTo>
                    <a:pt x="728" y="466"/>
                  </a:lnTo>
                  <a:cubicBezTo>
                    <a:pt x="730" y="462"/>
                    <a:pt x="746" y="463"/>
                    <a:pt x="755" y="459"/>
                  </a:cubicBezTo>
                  <a:cubicBezTo>
                    <a:pt x="764" y="455"/>
                    <a:pt x="777" y="444"/>
                    <a:pt x="782" y="444"/>
                  </a:cubicBezTo>
                  <a:cubicBezTo>
                    <a:pt x="787" y="444"/>
                    <a:pt x="786" y="452"/>
                    <a:pt x="784" y="458"/>
                  </a:cubicBezTo>
                  <a:cubicBezTo>
                    <a:pt x="782" y="464"/>
                    <a:pt x="765" y="469"/>
                    <a:pt x="772" y="480"/>
                  </a:cubicBezTo>
                  <a:cubicBezTo>
                    <a:pt x="779" y="491"/>
                    <a:pt x="820" y="516"/>
                    <a:pt x="824" y="525"/>
                  </a:cubicBezTo>
                  <a:cubicBezTo>
                    <a:pt x="828" y="534"/>
                    <a:pt x="808" y="535"/>
                    <a:pt x="796" y="537"/>
                  </a:cubicBezTo>
                  <a:cubicBezTo>
                    <a:pt x="784" y="539"/>
                    <a:pt x="763" y="541"/>
                    <a:pt x="751" y="539"/>
                  </a:cubicBezTo>
                  <a:cubicBezTo>
                    <a:pt x="739" y="537"/>
                    <a:pt x="739" y="524"/>
                    <a:pt x="722" y="524"/>
                  </a:cubicBezTo>
                  <a:cubicBezTo>
                    <a:pt x="705" y="524"/>
                    <a:pt x="707" y="533"/>
                    <a:pt x="697" y="537"/>
                  </a:cubicBezTo>
                  <a:lnTo>
                    <a:pt x="667" y="538"/>
                  </a:lnTo>
                  <a:lnTo>
                    <a:pt x="623" y="560"/>
                  </a:lnTo>
                  <a:lnTo>
                    <a:pt x="634" y="576"/>
                  </a:lnTo>
                  <a:lnTo>
                    <a:pt x="639" y="598"/>
                  </a:lnTo>
                  <a:lnTo>
                    <a:pt x="669" y="617"/>
                  </a:lnTo>
                  <a:lnTo>
                    <a:pt x="700" y="602"/>
                  </a:lnTo>
                  <a:lnTo>
                    <a:pt x="718" y="611"/>
                  </a:lnTo>
                  <a:lnTo>
                    <a:pt x="752" y="608"/>
                  </a:lnTo>
                  <a:lnTo>
                    <a:pt x="757" y="644"/>
                  </a:lnTo>
                  <a:lnTo>
                    <a:pt x="697" y="677"/>
                  </a:lnTo>
                  <a:close/>
                </a:path>
              </a:pathLst>
            </a:custGeom>
            <a:solidFill>
              <a:srgbClr val="363046">
                <a:alpha val="20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mpd="sng">
                  <a:solidFill>
                    <a:srgbClr val="000000"/>
                  </a:solidFill>
                  <a:bevel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CN" altLang="zh-CN" sz="2400" dirty="0">
                <a:solidFill>
                  <a:srgbClr val="BCB5AC"/>
                </a:solidFill>
                <a:latin typeface="方正兰亭黑_GBK" charset="-122"/>
                <a:sym typeface="宋体" pitchFamily="2" charset="-122"/>
              </a:endParaRPr>
            </a:p>
          </p:txBody>
        </p:sp>
      </p:grpSp>
      <p:sp>
        <p:nvSpPr>
          <p:cNvPr id="285" name="直接连接符 158"/>
          <p:cNvSpPr>
            <a:spLocks noChangeShapeType="1"/>
          </p:cNvSpPr>
          <p:nvPr/>
        </p:nvSpPr>
        <p:spPr bwMode="auto">
          <a:xfrm flipV="1">
            <a:off x="4281061" y="2107404"/>
            <a:ext cx="635426" cy="506872"/>
          </a:xfrm>
          <a:prstGeom prst="line">
            <a:avLst/>
          </a:prstGeom>
          <a:noFill/>
          <a:ln w="9525" cap="flat" cmpd="sng">
            <a:solidFill>
              <a:srgbClr val="7F7F7F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8582" tIns="34291" rIns="68582" bIns="34291"/>
          <a:lstStyle/>
          <a:p>
            <a:endParaRPr lang="zh-CN" altLang="en-US"/>
          </a:p>
        </p:txBody>
      </p:sp>
      <p:sp>
        <p:nvSpPr>
          <p:cNvPr id="284" name="直接连接符 5"/>
          <p:cNvSpPr>
            <a:spLocks noChangeShapeType="1"/>
          </p:cNvSpPr>
          <p:nvPr/>
        </p:nvSpPr>
        <p:spPr bwMode="auto">
          <a:xfrm>
            <a:off x="1987550" y="2263397"/>
            <a:ext cx="648907" cy="323884"/>
          </a:xfrm>
          <a:prstGeom prst="line">
            <a:avLst/>
          </a:prstGeom>
          <a:noFill/>
          <a:ln w="9525" cap="flat" cmpd="sng">
            <a:solidFill>
              <a:srgbClr val="7F7F7F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8582" tIns="34291" rIns="68582" bIns="34291"/>
          <a:lstStyle/>
          <a:p>
            <a:endParaRPr lang="zh-CN" altLang="en-US"/>
          </a:p>
        </p:txBody>
      </p:sp>
      <p:sp>
        <p:nvSpPr>
          <p:cNvPr id="286" name="直接连接符 159"/>
          <p:cNvSpPr>
            <a:spLocks noChangeShapeType="1"/>
          </p:cNvSpPr>
          <p:nvPr/>
        </p:nvSpPr>
        <p:spPr bwMode="auto">
          <a:xfrm>
            <a:off x="6644384" y="2064726"/>
            <a:ext cx="1088231" cy="540617"/>
          </a:xfrm>
          <a:prstGeom prst="line">
            <a:avLst/>
          </a:prstGeom>
          <a:noFill/>
          <a:ln w="9525" cap="flat" cmpd="sng">
            <a:solidFill>
              <a:srgbClr val="7F7F7F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68582" tIns="34291" rIns="68582" bIns="34291"/>
          <a:lstStyle/>
          <a:p>
            <a:endParaRPr lang="zh-CN" altLang="en-US"/>
          </a:p>
        </p:txBody>
      </p:sp>
      <p:sp>
        <p:nvSpPr>
          <p:cNvPr id="133" name="文本框 37"/>
          <p:cNvSpPr txBox="1"/>
          <p:nvPr/>
        </p:nvSpPr>
        <p:spPr>
          <a:xfrm>
            <a:off x="4096421" y="203130"/>
            <a:ext cx="1061795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algn="ctr" defTabSz="685869">
              <a:defRPr/>
            </a:pPr>
            <a:r>
              <a:rPr lang="zh-CN" altLang="en-US" b="1" kern="0" dirty="0">
                <a:solidFill>
                  <a:srgbClr val="FFC000"/>
                </a:solidFill>
                <a:latin typeface="微软雅黑" pitchFamily="34" charset="-122"/>
                <a:ea typeface="微软雅黑" pitchFamily="34" charset="-122"/>
              </a:rPr>
              <a:t>在线学习</a:t>
            </a:r>
          </a:p>
        </p:txBody>
      </p:sp>
      <p:cxnSp>
        <p:nvCxnSpPr>
          <p:cNvPr id="134" name="直接连接符 133">
            <a:extLst>
              <a:ext uri="{FF2B5EF4-FFF2-40B4-BE49-F238E27FC236}">
                <a16:creationId xmlns:a16="http://schemas.microsoft.com/office/drawing/2014/main" id="{938D03C8-5A6E-48BF-B576-BF785595610E}"/>
              </a:ext>
            </a:extLst>
          </p:cNvPr>
          <p:cNvCxnSpPr>
            <a:cxnSpLocks/>
          </p:cNvCxnSpPr>
          <p:nvPr/>
        </p:nvCxnSpPr>
        <p:spPr>
          <a:xfrm>
            <a:off x="1874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接连接符 134">
            <a:extLst>
              <a:ext uri="{FF2B5EF4-FFF2-40B4-BE49-F238E27FC236}">
                <a16:creationId xmlns:a16="http://schemas.microsoft.com/office/drawing/2014/main" id="{B8AE3EB0-54E6-4F03-BF5D-660BE55BAA33}"/>
              </a:ext>
            </a:extLst>
          </p:cNvPr>
          <p:cNvCxnSpPr>
            <a:cxnSpLocks/>
          </p:cNvCxnSpPr>
          <p:nvPr/>
        </p:nvCxnSpPr>
        <p:spPr>
          <a:xfrm>
            <a:off x="5507323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文本框 60"/>
          <p:cNvSpPr>
            <a:spLocks noChangeArrowheads="1"/>
          </p:cNvSpPr>
          <p:nvPr/>
        </p:nvSpPr>
        <p:spPr bwMode="auto">
          <a:xfrm>
            <a:off x="7817605" y="3248187"/>
            <a:ext cx="10823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活动&amp;会议</a:t>
            </a:r>
          </a:p>
          <a:p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的最佳辅助</a:t>
            </a:r>
          </a:p>
        </p:txBody>
      </p:sp>
      <p:sp>
        <p:nvSpPr>
          <p:cNvPr id="137" name="文本框 60"/>
          <p:cNvSpPr>
            <a:spLocks noChangeArrowheads="1"/>
          </p:cNvSpPr>
          <p:nvPr/>
        </p:nvSpPr>
        <p:spPr bwMode="auto">
          <a:xfrm>
            <a:off x="4984218" y="3000534"/>
            <a:ext cx="187125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有趣的知识挑战、智力开发和能力测评</a:t>
            </a:r>
          </a:p>
        </p:txBody>
      </p:sp>
      <p:sp>
        <p:nvSpPr>
          <p:cNvPr id="138" name="文本框 60"/>
          <p:cNvSpPr>
            <a:spLocks noChangeArrowheads="1"/>
          </p:cNvSpPr>
          <p:nvPr/>
        </p:nvSpPr>
        <p:spPr bwMode="auto">
          <a:xfrm>
            <a:off x="2522973" y="3266665"/>
            <a:ext cx="195148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创作专题，书写趣味故事、记录学习笔记、留住生活感悟</a:t>
            </a:r>
            <a:endParaRPr lang="en-US" altLang="zh-CN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9" name="文本框 60"/>
          <p:cNvSpPr>
            <a:spLocks noChangeArrowheads="1"/>
          </p:cNvSpPr>
          <p:nvPr/>
        </p:nvSpPr>
        <p:spPr bwMode="auto">
          <a:xfrm>
            <a:off x="349133" y="2843764"/>
            <a:ext cx="18172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碎片化的学习，随时随地补给知识的营养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169175" y="1364586"/>
            <a:ext cx="2103116" cy="1486289"/>
            <a:chOff x="169175" y="1364586"/>
            <a:chExt cx="2103116" cy="1486289"/>
          </a:xfrm>
        </p:grpSpPr>
        <p:grpSp>
          <p:nvGrpSpPr>
            <p:cNvPr id="2" name="组合 1"/>
            <p:cNvGrpSpPr/>
            <p:nvPr/>
          </p:nvGrpSpPr>
          <p:grpSpPr>
            <a:xfrm>
              <a:off x="169175" y="1364586"/>
              <a:ext cx="2103116" cy="1283435"/>
              <a:chOff x="169175" y="1364586"/>
              <a:chExt cx="2103116" cy="1283435"/>
            </a:xfrm>
          </p:grpSpPr>
          <p:sp>
            <p:nvSpPr>
              <p:cNvPr id="287" name="矩形 2"/>
              <p:cNvSpPr>
                <a:spLocks noChangeArrowheads="1"/>
              </p:cNvSpPr>
              <p:nvPr/>
            </p:nvSpPr>
            <p:spPr bwMode="auto">
              <a:xfrm>
                <a:off x="169175" y="1364586"/>
                <a:ext cx="2103116" cy="128343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lIns="68568" tIns="34284" rIns="68568" bIns="34284"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pic>
            <p:nvPicPr>
              <p:cNvPr id="132" name="图片 131" descr="微信图片_20180824123714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234219" y="1415401"/>
                <a:ext cx="1987167" cy="1171880"/>
              </a:xfrm>
              <a:prstGeom prst="rect">
                <a:avLst/>
              </a:prstGeom>
            </p:spPr>
          </p:pic>
        </p:grpSp>
        <p:sp>
          <p:nvSpPr>
            <p:cNvPr id="8" name="矩形 7"/>
            <p:cNvSpPr/>
            <p:nvPr/>
          </p:nvSpPr>
          <p:spPr>
            <a:xfrm>
              <a:off x="683635" y="1659939"/>
              <a:ext cx="537098" cy="41021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0" name="矩形 139"/>
            <p:cNvSpPr/>
            <p:nvPr/>
          </p:nvSpPr>
          <p:spPr>
            <a:xfrm>
              <a:off x="1665835" y="1672642"/>
              <a:ext cx="537098" cy="410218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0" name="直接箭头连接符 9"/>
            <p:cNvCxnSpPr/>
            <p:nvPr/>
          </p:nvCxnSpPr>
          <p:spPr>
            <a:xfrm>
              <a:off x="952184" y="2082860"/>
              <a:ext cx="0" cy="768015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直接箭头连接符 140"/>
            <p:cNvCxnSpPr>
              <a:endCxn id="139" idx="0"/>
            </p:cNvCxnSpPr>
            <p:nvPr/>
          </p:nvCxnSpPr>
          <p:spPr>
            <a:xfrm flipH="1">
              <a:off x="1257769" y="2090005"/>
              <a:ext cx="661700" cy="75375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组合 29"/>
          <p:cNvGrpSpPr/>
          <p:nvPr/>
        </p:nvGrpSpPr>
        <p:grpSpPr>
          <a:xfrm>
            <a:off x="2665908" y="2101379"/>
            <a:ext cx="1609515" cy="1202052"/>
            <a:chOff x="2665908" y="2101379"/>
            <a:chExt cx="1609515" cy="1202052"/>
          </a:xfrm>
        </p:grpSpPr>
        <p:grpSp>
          <p:nvGrpSpPr>
            <p:cNvPr id="19" name="组合 18"/>
            <p:cNvGrpSpPr/>
            <p:nvPr/>
          </p:nvGrpSpPr>
          <p:grpSpPr>
            <a:xfrm>
              <a:off x="2665908" y="2101379"/>
              <a:ext cx="1609515" cy="1202052"/>
              <a:chOff x="2665908" y="2101379"/>
              <a:chExt cx="1609515" cy="1202052"/>
            </a:xfrm>
          </p:grpSpPr>
          <p:grpSp>
            <p:nvGrpSpPr>
              <p:cNvPr id="14" name="组合 13"/>
              <p:cNvGrpSpPr/>
              <p:nvPr/>
            </p:nvGrpSpPr>
            <p:grpSpPr>
              <a:xfrm>
                <a:off x="2665908" y="2101379"/>
                <a:ext cx="1609515" cy="1052788"/>
                <a:chOff x="2665908" y="2101379"/>
                <a:chExt cx="1609515" cy="1052788"/>
              </a:xfrm>
            </p:grpSpPr>
            <p:grpSp>
              <p:nvGrpSpPr>
                <p:cNvPr id="5" name="组合 3"/>
                <p:cNvGrpSpPr/>
                <p:nvPr/>
              </p:nvGrpSpPr>
              <p:grpSpPr>
                <a:xfrm>
                  <a:off x="2665908" y="2101379"/>
                  <a:ext cx="1609515" cy="1052788"/>
                  <a:chOff x="2976563" y="2591866"/>
                  <a:chExt cx="885825" cy="933450"/>
                </a:xfrm>
                <a:solidFill>
                  <a:srgbClr val="D9D9D9"/>
                </a:solidFill>
              </p:grpSpPr>
              <p:sp>
                <p:nvSpPr>
                  <p:cNvPr id="288" name="矩形 150"/>
                  <p:cNvSpPr>
                    <a:spLocks noChangeArrowheads="1"/>
                  </p:cNvSpPr>
                  <p:nvPr/>
                </p:nvSpPr>
                <p:spPr bwMode="auto">
                  <a:xfrm>
                    <a:off x="2976563" y="2591866"/>
                    <a:ext cx="885825" cy="933450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25400" cap="flat" cmpd="sng">
                        <a:solidFill>
                          <a:srgbClr val="395E8A"/>
                        </a:solidFill>
                        <a:bevel/>
                        <a:headEnd/>
                        <a:tailEnd/>
                      </a14:hiddenLine>
                    </a:ext>
                  </a:extLst>
                </p:spPr>
                <p:txBody>
                  <a:bodyPr lIns="68568" tIns="34284" rIns="68568" bIns="34284" anchor="ctr"/>
                  <a:lstStyle/>
                  <a:p>
                    <a:pPr algn="ctr"/>
                    <a:endParaRPr lang="zh-CN" altLang="zh-CN">
                      <a:solidFill>
                        <a:srgbClr val="FFFFFF"/>
                      </a:solidFill>
                      <a:latin typeface="宋体" pitchFamily="2" charset="-122"/>
                      <a:sym typeface="宋体" pitchFamily="2" charset="-122"/>
                    </a:endParaRPr>
                  </a:p>
                </p:txBody>
              </p:sp>
              <p:sp>
                <p:nvSpPr>
                  <p:cNvPr id="292" name="文本框 19"/>
                  <p:cNvSpPr>
                    <a:spLocks noChangeArrowheads="1"/>
                  </p:cNvSpPr>
                  <p:nvPr/>
                </p:nvSpPr>
                <p:spPr bwMode="auto">
                  <a:xfrm>
                    <a:off x="3101534" y="2876426"/>
                    <a:ext cx="600164" cy="346249"/>
                  </a:xfrm>
                  <a:prstGeom prst="rect">
                    <a:avLst/>
                  </a:pr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wrap="none" lIns="68568" tIns="34284" rIns="68568" bIns="34284">
                    <a:spAutoFit/>
                  </a:bodyPr>
                  <a:lstStyle/>
                  <a:p>
                    <a:pPr algn="ctr"/>
                    <a:r>
                      <a:rPr lang="zh-CN" altLang="en-US" b="1" dirty="0">
                        <a:solidFill>
                          <a:schemeClr val="bg1"/>
                        </a:solidFill>
                        <a:latin typeface="微软雅黑" pitchFamily="34" charset="-122"/>
                        <a:ea typeface="微软雅黑" pitchFamily="34" charset="-122"/>
                        <a:sym typeface="微软雅黑" pitchFamily="34" charset="-122"/>
                      </a:rPr>
                      <a:t>文本</a:t>
                    </a:r>
                  </a:p>
                </p:txBody>
              </p:sp>
            </p:grpSp>
            <p:pic>
              <p:nvPicPr>
                <p:cNvPr id="142" name="图片 141" descr="微信图片_201808241237141"/>
                <p:cNvPicPr>
                  <a:picLocks noChangeAspect="1"/>
                </p:cNvPicPr>
                <p:nvPr/>
              </p:nvPicPr>
              <p:blipFill>
                <a:blip r:embed="rId3" cstate="print"/>
                <a:srcRect r="47120"/>
                <a:stretch>
                  <a:fillRect/>
                </a:stretch>
              </p:blipFill>
              <p:spPr>
                <a:xfrm>
                  <a:off x="2694623" y="2193478"/>
                  <a:ext cx="1543536" cy="854299"/>
                </a:xfrm>
                <a:prstGeom prst="rect">
                  <a:avLst/>
                </a:prstGeom>
              </p:spPr>
            </p:pic>
          </p:grpSp>
          <p:cxnSp>
            <p:nvCxnSpPr>
              <p:cNvPr id="18" name="直接箭头连接符 17"/>
              <p:cNvCxnSpPr>
                <a:stCxn id="16" idx="2"/>
              </p:cNvCxnSpPr>
              <p:nvPr/>
            </p:nvCxnSpPr>
            <p:spPr>
              <a:xfrm>
                <a:off x="3055067" y="2989024"/>
                <a:ext cx="194276" cy="314407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矩形 15"/>
            <p:cNvSpPr/>
            <p:nvPr/>
          </p:nvSpPr>
          <p:spPr>
            <a:xfrm>
              <a:off x="2751637" y="2504531"/>
              <a:ext cx="606860" cy="48449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4819859" y="1307421"/>
            <a:ext cx="2292797" cy="1704208"/>
            <a:chOff x="4819859" y="1307421"/>
            <a:chExt cx="2292797" cy="1704208"/>
          </a:xfrm>
        </p:grpSpPr>
        <p:grpSp>
          <p:nvGrpSpPr>
            <p:cNvPr id="20" name="组合 19"/>
            <p:cNvGrpSpPr/>
            <p:nvPr/>
          </p:nvGrpSpPr>
          <p:grpSpPr>
            <a:xfrm>
              <a:off x="4819859" y="1307421"/>
              <a:ext cx="2292797" cy="1505344"/>
              <a:chOff x="4819859" y="1307421"/>
              <a:chExt cx="2292797" cy="1505344"/>
            </a:xfrm>
          </p:grpSpPr>
          <p:sp>
            <p:nvSpPr>
              <p:cNvPr id="289" name="矩形 156"/>
              <p:cNvSpPr>
                <a:spLocks noChangeArrowheads="1"/>
              </p:cNvSpPr>
              <p:nvPr/>
            </p:nvSpPr>
            <p:spPr bwMode="auto">
              <a:xfrm>
                <a:off x="4819859" y="1307421"/>
                <a:ext cx="2292797" cy="1505344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 cmpd="sng">
                    <a:solidFill>
                      <a:srgbClr val="395E8A"/>
                    </a:solidFill>
                    <a:bevel/>
                    <a:headEnd/>
                    <a:tailEnd/>
                  </a14:hiddenLine>
                </a:ext>
              </a:extLst>
            </p:spPr>
            <p:txBody>
              <a:bodyPr lIns="68568" tIns="34284" rIns="68568" bIns="34284" anchor="ctr"/>
              <a:lstStyle/>
              <a:p>
                <a:pPr algn="ctr"/>
                <a:endParaRPr lang="zh-CN" altLang="zh-CN">
                  <a:solidFill>
                    <a:srgbClr val="FFFFFF"/>
                  </a:solidFill>
                  <a:latin typeface="宋体" pitchFamily="2" charset="-122"/>
                  <a:sym typeface="宋体" pitchFamily="2" charset="-122"/>
                </a:endParaRPr>
              </a:p>
            </p:txBody>
          </p:sp>
          <p:pic>
            <p:nvPicPr>
              <p:cNvPr id="149" name="图片 148" descr="微信图片_201808241237142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893840" y="1379379"/>
                <a:ext cx="2158551" cy="1347855"/>
              </a:xfrm>
              <a:prstGeom prst="rect">
                <a:avLst/>
              </a:prstGeom>
            </p:spPr>
          </p:pic>
        </p:grpSp>
        <p:sp>
          <p:nvSpPr>
            <p:cNvPr id="21" name="矩形 20"/>
            <p:cNvSpPr/>
            <p:nvPr/>
          </p:nvSpPr>
          <p:spPr>
            <a:xfrm>
              <a:off x="4929798" y="1588481"/>
              <a:ext cx="1593136" cy="55894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3" name="直接箭头连接符 22"/>
            <p:cNvCxnSpPr/>
            <p:nvPr/>
          </p:nvCxnSpPr>
          <p:spPr>
            <a:xfrm flipH="1">
              <a:off x="5610869" y="2152567"/>
              <a:ext cx="285765" cy="85906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组合 30"/>
          <p:cNvGrpSpPr/>
          <p:nvPr/>
        </p:nvGrpSpPr>
        <p:grpSpPr>
          <a:xfrm>
            <a:off x="7449286" y="2196775"/>
            <a:ext cx="1615715" cy="1069890"/>
            <a:chOff x="7449286" y="2196775"/>
            <a:chExt cx="1615715" cy="1069890"/>
          </a:xfrm>
        </p:grpSpPr>
        <p:sp>
          <p:nvSpPr>
            <p:cNvPr id="290" name="矩形 157"/>
            <p:cNvSpPr>
              <a:spLocks noChangeArrowheads="1"/>
            </p:cNvSpPr>
            <p:nvPr/>
          </p:nvSpPr>
          <p:spPr bwMode="auto">
            <a:xfrm>
              <a:off x="7449286" y="2196775"/>
              <a:ext cx="1615715" cy="933577"/>
            </a:xfrm>
            <a:prstGeom prst="rect">
              <a:avLst/>
            </a:prstGeom>
            <a:solidFill>
              <a:srgbClr val="5B9B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lIns="68568" tIns="34284" rIns="68568" bIns="34284"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宋体" pitchFamily="2" charset="-122"/>
                <a:sym typeface="宋体" pitchFamily="2" charset="-122"/>
              </a:endParaRPr>
            </a:p>
          </p:txBody>
        </p:sp>
        <p:pic>
          <p:nvPicPr>
            <p:cNvPr id="156" name="图片 155" descr="微信图片_201808241237143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71513" y="2279360"/>
              <a:ext cx="1575574" cy="774813"/>
            </a:xfrm>
            <a:prstGeom prst="rect">
              <a:avLst/>
            </a:prstGeom>
          </p:spPr>
        </p:pic>
        <p:grpSp>
          <p:nvGrpSpPr>
            <p:cNvPr id="29" name="组合 28"/>
            <p:cNvGrpSpPr/>
            <p:nvPr/>
          </p:nvGrpSpPr>
          <p:grpSpPr>
            <a:xfrm>
              <a:off x="7512554" y="2545014"/>
              <a:ext cx="712823" cy="721651"/>
              <a:chOff x="7512554" y="2545014"/>
              <a:chExt cx="712823" cy="721651"/>
            </a:xfrm>
          </p:grpSpPr>
          <p:sp>
            <p:nvSpPr>
              <p:cNvPr id="26" name="矩形 25"/>
              <p:cNvSpPr/>
              <p:nvPr/>
            </p:nvSpPr>
            <p:spPr>
              <a:xfrm>
                <a:off x="7512554" y="2545014"/>
                <a:ext cx="712823" cy="390626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28" name="直接箭头连接符 27"/>
              <p:cNvCxnSpPr>
                <a:stCxn id="26" idx="2"/>
              </p:cNvCxnSpPr>
              <p:nvPr/>
            </p:nvCxnSpPr>
            <p:spPr>
              <a:xfrm>
                <a:off x="7868966" y="2935640"/>
                <a:ext cx="296320" cy="331025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63" name="image5.png"/>
          <p:cNvPicPr/>
          <p:nvPr/>
        </p:nvPicPr>
        <p:blipFill>
          <a:blip r:embed="rId6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951991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575"/>
          <p:cNvSpPr/>
          <p:nvPr/>
        </p:nvSpPr>
        <p:spPr>
          <a:xfrm>
            <a:off x="98690" y="8"/>
            <a:ext cx="2559052" cy="553998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“有书共读”活动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31" y="965123"/>
            <a:ext cx="2315376" cy="41162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757" y="713762"/>
            <a:ext cx="2351323" cy="41801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813" y="379148"/>
            <a:ext cx="2511154" cy="446427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矩形 7"/>
          <p:cNvSpPr/>
          <p:nvPr/>
        </p:nvSpPr>
        <p:spPr>
          <a:xfrm>
            <a:off x="615297" y="2611285"/>
            <a:ext cx="953122" cy="27719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129290" y="2461189"/>
            <a:ext cx="801383" cy="2886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流程图: 过程 12"/>
          <p:cNvSpPr/>
          <p:nvPr/>
        </p:nvSpPr>
        <p:spPr>
          <a:xfrm>
            <a:off x="3871245" y="2170632"/>
            <a:ext cx="1076770" cy="290557"/>
          </a:xfrm>
          <a:prstGeom prst="flowChartProcess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3871245" y="1563880"/>
            <a:ext cx="974220" cy="29055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3871245" y="1059679"/>
            <a:ext cx="1392964" cy="2307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2" name="图片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2399" y="541453"/>
            <a:ext cx="2419857" cy="43019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cxnSp>
        <p:nvCxnSpPr>
          <p:cNvPr id="20" name="直接箭头连接符 19"/>
          <p:cNvCxnSpPr/>
          <p:nvPr/>
        </p:nvCxnSpPr>
        <p:spPr>
          <a:xfrm>
            <a:off x="5264209" y="1175047"/>
            <a:ext cx="1410056" cy="60247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2174251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575"/>
          <p:cNvSpPr/>
          <p:nvPr/>
        </p:nvSpPr>
        <p:spPr>
          <a:xfrm>
            <a:off x="98690" y="8"/>
            <a:ext cx="1397320" cy="499624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专题创作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3" y="984897"/>
            <a:ext cx="2170776" cy="38610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矩形 3"/>
          <p:cNvSpPr/>
          <p:nvPr/>
        </p:nvSpPr>
        <p:spPr>
          <a:xfrm>
            <a:off x="1777526" y="2427005"/>
            <a:ext cx="418744" cy="35892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156" y="715921"/>
            <a:ext cx="2231682" cy="39674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324" y="516419"/>
            <a:ext cx="2376961" cy="42257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矩形 15"/>
          <p:cNvSpPr/>
          <p:nvPr/>
        </p:nvSpPr>
        <p:spPr>
          <a:xfrm>
            <a:off x="2991440" y="813633"/>
            <a:ext cx="565422" cy="33541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866" y="1218768"/>
            <a:ext cx="2129132" cy="37851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016" y="1201965"/>
            <a:ext cx="2137678" cy="380031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圆角矩形 21"/>
          <p:cNvSpPr/>
          <p:nvPr/>
        </p:nvSpPr>
        <p:spPr>
          <a:xfrm>
            <a:off x="3312405" y="3469593"/>
            <a:ext cx="649481" cy="30764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959" y="660890"/>
            <a:ext cx="2340107" cy="41601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9182" y="993953"/>
            <a:ext cx="2182524" cy="38800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9" name="文本框 28"/>
          <p:cNvSpPr txBox="1"/>
          <p:nvPr/>
        </p:nvSpPr>
        <p:spPr>
          <a:xfrm>
            <a:off x="3942525" y="1680538"/>
            <a:ext cx="2005481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</a:rPr>
              <a:t>在此处完成专题每一章节内容的编辑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6377735" y="318965"/>
            <a:ext cx="2639097" cy="4691728"/>
            <a:chOff x="6425209" y="314151"/>
            <a:chExt cx="2639097" cy="4691728"/>
          </a:xfrm>
        </p:grpSpPr>
        <p:pic>
          <p:nvPicPr>
            <p:cNvPr id="30" name="图片 29"/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209" y="314151"/>
              <a:ext cx="2639097" cy="469172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" name="矩形 1"/>
            <p:cNvSpPr/>
            <p:nvPr/>
          </p:nvSpPr>
          <p:spPr>
            <a:xfrm>
              <a:off x="6461760" y="733339"/>
              <a:ext cx="383177" cy="16364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598206" y="2915441"/>
            <a:ext cx="1179320" cy="631064"/>
            <a:chOff x="598206" y="2915441"/>
            <a:chExt cx="1179320" cy="631064"/>
          </a:xfrm>
        </p:grpSpPr>
        <p:sp>
          <p:nvSpPr>
            <p:cNvPr id="8" name="圆角矩形 7"/>
            <p:cNvSpPr/>
            <p:nvPr/>
          </p:nvSpPr>
          <p:spPr>
            <a:xfrm>
              <a:off x="598206" y="3102123"/>
              <a:ext cx="452927" cy="444382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3" name="直接箭头连接符 12"/>
            <p:cNvCxnSpPr/>
            <p:nvPr/>
          </p:nvCxnSpPr>
          <p:spPr>
            <a:xfrm flipV="1">
              <a:off x="1076770" y="2915441"/>
              <a:ext cx="700756" cy="391781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组合 33"/>
          <p:cNvGrpSpPr/>
          <p:nvPr/>
        </p:nvGrpSpPr>
        <p:grpSpPr>
          <a:xfrm>
            <a:off x="8149594" y="2181559"/>
            <a:ext cx="840043" cy="591981"/>
            <a:chOff x="8127560" y="2187113"/>
            <a:chExt cx="840043" cy="591981"/>
          </a:xfrm>
        </p:grpSpPr>
        <p:sp>
          <p:nvSpPr>
            <p:cNvPr id="31" name="圆角矩形 30"/>
            <p:cNvSpPr/>
            <p:nvPr/>
          </p:nvSpPr>
          <p:spPr>
            <a:xfrm>
              <a:off x="8539365" y="2187113"/>
              <a:ext cx="428238" cy="325352"/>
            </a:xfrm>
            <a:prstGeom prst="round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下箭头 31"/>
            <p:cNvSpPr/>
            <p:nvPr/>
          </p:nvSpPr>
          <p:spPr>
            <a:xfrm rot="13942623">
              <a:off x="8259224" y="2422322"/>
              <a:ext cx="225108" cy="488436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57448820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6097885" y="8"/>
            <a:ext cx="3047445" cy="5145080"/>
            <a:chOff x="8125231" y="10"/>
            <a:chExt cx="4062006" cy="6857990"/>
          </a:xfrm>
        </p:grpSpPr>
        <p:pic>
          <p:nvPicPr>
            <p:cNvPr id="18" name="图片 17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3" cstate="print"/>
            <a:srcRect t="8679" r="2" b="8595"/>
            <a:stretch>
              <a:fillRect/>
            </a:stretch>
          </p:blipFill>
          <p:spPr>
            <a:xfrm>
              <a:off x="8125231" y="10"/>
              <a:ext cx="4062006" cy="6857990"/>
            </a:xfrm>
            <a:prstGeom prst="rect">
              <a:avLst/>
            </a:prstGeom>
          </p:spPr>
        </p:pic>
        <p:pic>
          <p:nvPicPr>
            <p:cNvPr id="33" name="图片 32" descr="C:\Users\Administrator\Desktop\学习通截图\微信图片_201808241342282.jpg微信图片_201808241342282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8382483" y="265112"/>
              <a:ext cx="3559175" cy="6327775"/>
            </a:xfrm>
            <a:prstGeom prst="rect">
              <a:avLst/>
            </a:prstGeom>
            <a:solidFill>
              <a:schemeClr val="bg1"/>
            </a:solidFill>
          </p:spPr>
        </p:pic>
      </p:grpSp>
      <p:grpSp>
        <p:nvGrpSpPr>
          <p:cNvPr id="6" name="组合 5"/>
          <p:cNvGrpSpPr/>
          <p:nvPr/>
        </p:nvGrpSpPr>
        <p:grpSpPr>
          <a:xfrm>
            <a:off x="3049984" y="8"/>
            <a:ext cx="3047445" cy="5145080"/>
            <a:chOff x="4062616" y="10"/>
            <a:chExt cx="4062006" cy="6857990"/>
          </a:xfrm>
        </p:grpSpPr>
        <p:pic>
          <p:nvPicPr>
            <p:cNvPr id="9" name="图片 8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3" cstate="print"/>
            <a:srcRect t="8679" r="2" b="8595"/>
            <a:stretch>
              <a:fillRect/>
            </a:stretch>
          </p:blipFill>
          <p:spPr>
            <a:xfrm>
              <a:off x="4062616" y="10"/>
              <a:ext cx="4062006" cy="685799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5" name="图片 4" descr="C:\Users\Administrator\Desktop\学习通截图\微信图片_201808241342281.jpg微信图片_201808241342281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>
            <a:xfrm>
              <a:off x="4294998" y="254113"/>
              <a:ext cx="3555105" cy="6319520"/>
            </a:xfrm>
            <a:prstGeom prst="rect">
              <a:avLst/>
            </a:prstGeom>
          </p:spPr>
        </p:pic>
      </p:grpSp>
      <p:grpSp>
        <p:nvGrpSpPr>
          <p:cNvPr id="43" name="组合 42"/>
          <p:cNvGrpSpPr/>
          <p:nvPr/>
        </p:nvGrpSpPr>
        <p:grpSpPr>
          <a:xfrm>
            <a:off x="2311" y="8"/>
            <a:ext cx="3047445" cy="5145080"/>
            <a:chOff x="1" y="10"/>
            <a:chExt cx="4062006" cy="6857990"/>
          </a:xfrm>
        </p:grpSpPr>
        <p:pic>
          <p:nvPicPr>
            <p:cNvPr id="12" name="图片 11" descr="图片包含 电子产品, 监视器, 计算机, 陈列&#10;&#10;已生成极高可信度的说明"/>
            <p:cNvPicPr>
              <a:picLocks noChangeAspect="1"/>
            </p:cNvPicPr>
            <p:nvPr/>
          </p:nvPicPr>
          <p:blipFill rotWithShape="1">
            <a:blip r:embed="rId3" cstate="print"/>
            <a:srcRect t="8679" r="2" b="8595"/>
            <a:stretch>
              <a:fillRect/>
            </a:stretch>
          </p:blipFill>
          <p:spPr>
            <a:xfrm>
              <a:off x="1" y="10"/>
              <a:ext cx="4062006" cy="6857990"/>
            </a:xfrm>
            <a:prstGeom prst="rect">
              <a:avLst/>
            </a:prstGeom>
          </p:spPr>
        </p:pic>
        <p:pic>
          <p:nvPicPr>
            <p:cNvPr id="38" name="图片 37" descr="C:\Users\Administrator\Desktop\学习通截图\微信图片_20180824134228.jpg微信图片_20180824134228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>
            <a:xfrm>
              <a:off x="227084" y="262307"/>
              <a:ext cx="3553460" cy="6318250"/>
            </a:xfrm>
            <a:prstGeom prst="rect">
              <a:avLst/>
            </a:prstGeom>
          </p:spPr>
        </p:pic>
      </p:grpSp>
      <p:grpSp>
        <p:nvGrpSpPr>
          <p:cNvPr id="41" name="组合 40"/>
          <p:cNvGrpSpPr/>
          <p:nvPr/>
        </p:nvGrpSpPr>
        <p:grpSpPr>
          <a:xfrm>
            <a:off x="830060" y="455064"/>
            <a:ext cx="523560" cy="1387641"/>
            <a:chOff x="3055948" y="3720427"/>
            <a:chExt cx="735376" cy="2101146"/>
          </a:xfrm>
        </p:grpSpPr>
        <p:sp>
          <p:nvSpPr>
            <p:cNvPr id="25" name="矩形 24"/>
            <p:cNvSpPr/>
            <p:nvPr/>
          </p:nvSpPr>
          <p:spPr>
            <a:xfrm>
              <a:off x="3055948" y="3720427"/>
              <a:ext cx="701040" cy="574040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350" dirty="0"/>
                <a:t>      </a:t>
              </a:r>
              <a:endParaRPr lang="zh-CN" altLang="en-US" sz="1350" dirty="0"/>
            </a:p>
          </p:txBody>
        </p:sp>
        <p:cxnSp>
          <p:nvCxnSpPr>
            <p:cNvPr id="35" name="直接箭头连接符 34"/>
            <p:cNvCxnSpPr/>
            <p:nvPr/>
          </p:nvCxnSpPr>
          <p:spPr>
            <a:xfrm>
              <a:off x="3429993" y="4294467"/>
              <a:ext cx="361331" cy="1527106"/>
            </a:xfrm>
            <a:prstGeom prst="straightConnector1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组合 23"/>
          <p:cNvGrpSpPr/>
          <p:nvPr/>
        </p:nvGrpSpPr>
        <p:grpSpPr>
          <a:xfrm>
            <a:off x="1982464" y="503552"/>
            <a:ext cx="2262886" cy="1283890"/>
            <a:chOff x="2611166" y="-752793"/>
            <a:chExt cx="7244184" cy="2267391"/>
          </a:xfrm>
        </p:grpSpPr>
        <p:sp>
          <p:nvSpPr>
            <p:cNvPr id="36" name="矩形 35"/>
            <p:cNvSpPr/>
            <p:nvPr/>
          </p:nvSpPr>
          <p:spPr>
            <a:xfrm>
              <a:off x="2611166" y="1046817"/>
              <a:ext cx="988259" cy="467781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 dirty="0"/>
            </a:p>
          </p:txBody>
        </p:sp>
        <p:cxnSp>
          <p:nvCxnSpPr>
            <p:cNvPr id="39" name="直接箭头连接符 38"/>
            <p:cNvCxnSpPr>
              <a:stCxn id="36" idx="3"/>
            </p:cNvCxnSpPr>
            <p:nvPr/>
          </p:nvCxnSpPr>
          <p:spPr>
            <a:xfrm flipV="1">
              <a:off x="3599425" y="-752793"/>
              <a:ext cx="6255925" cy="2033500"/>
            </a:xfrm>
            <a:prstGeom prst="straightConnector1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Shape 575"/>
          <p:cNvSpPr/>
          <p:nvPr/>
        </p:nvSpPr>
        <p:spPr>
          <a:xfrm>
            <a:off x="98690" y="8"/>
            <a:ext cx="2071942" cy="553998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rPr>
              <a:t>学习、创作奖励</a:t>
            </a:r>
          </a:p>
        </p:txBody>
      </p:sp>
      <p:sp>
        <p:nvSpPr>
          <p:cNvPr id="2" name="矩形 1"/>
          <p:cNvSpPr/>
          <p:nvPr/>
        </p:nvSpPr>
        <p:spPr>
          <a:xfrm>
            <a:off x="6325775" y="1480166"/>
            <a:ext cx="2505372" cy="1252924"/>
          </a:xfrm>
          <a:prstGeom prst="rect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</p:spTree>
    <p:extLst>
      <p:ext uri="{BB962C8B-B14F-4D97-AF65-F5344CB8AC3E}">
        <p14:creationId xmlns:p14="http://schemas.microsoft.com/office/powerpoint/2010/main" val="165490781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5"/>
          <p:cNvSpPr>
            <a:spLocks noEditPoints="1"/>
          </p:cNvSpPr>
          <p:nvPr/>
        </p:nvSpPr>
        <p:spPr bwMode="auto">
          <a:xfrm>
            <a:off x="3711334" y="1184950"/>
            <a:ext cx="1906536" cy="1942960"/>
          </a:xfrm>
          <a:custGeom>
            <a:avLst/>
            <a:gdLst>
              <a:gd name="T0" fmla="*/ 468 w 936"/>
              <a:gd name="T1" fmla="*/ 0 h 936"/>
              <a:gd name="T2" fmla="*/ 936 w 936"/>
              <a:gd name="T3" fmla="*/ 468 h 936"/>
              <a:gd name="T4" fmla="*/ 468 w 936"/>
              <a:gd name="T5" fmla="*/ 936 h 936"/>
              <a:gd name="T6" fmla="*/ 0 w 936"/>
              <a:gd name="T7" fmla="*/ 468 h 936"/>
              <a:gd name="T8" fmla="*/ 468 w 936"/>
              <a:gd name="T9" fmla="*/ 0 h 936"/>
              <a:gd name="T10" fmla="*/ 468 w 936"/>
              <a:gd name="T11" fmla="*/ 39 h 936"/>
              <a:gd name="T12" fmla="*/ 896 w 936"/>
              <a:gd name="T13" fmla="*/ 468 h 936"/>
              <a:gd name="T14" fmla="*/ 468 w 936"/>
              <a:gd name="T15" fmla="*/ 896 h 936"/>
              <a:gd name="T16" fmla="*/ 39 w 936"/>
              <a:gd name="T17" fmla="*/ 468 h 936"/>
              <a:gd name="T18" fmla="*/ 468 w 936"/>
              <a:gd name="T19" fmla="*/ 39 h 936"/>
              <a:gd name="T20" fmla="*/ 468 w 936"/>
              <a:gd name="T21" fmla="*/ 79 h 936"/>
              <a:gd name="T22" fmla="*/ 857 w 936"/>
              <a:gd name="T23" fmla="*/ 468 h 936"/>
              <a:gd name="T24" fmla="*/ 468 w 936"/>
              <a:gd name="T25" fmla="*/ 857 h 936"/>
              <a:gd name="T26" fmla="*/ 79 w 936"/>
              <a:gd name="T27" fmla="*/ 468 h 936"/>
              <a:gd name="T28" fmla="*/ 468 w 936"/>
              <a:gd name="T29" fmla="*/ 79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36" h="936">
                <a:moveTo>
                  <a:pt x="468" y="0"/>
                </a:moveTo>
                <a:cubicBezTo>
                  <a:pt x="726" y="0"/>
                  <a:pt x="936" y="209"/>
                  <a:pt x="936" y="468"/>
                </a:cubicBezTo>
                <a:cubicBezTo>
                  <a:pt x="936" y="726"/>
                  <a:pt x="726" y="936"/>
                  <a:pt x="468" y="936"/>
                </a:cubicBezTo>
                <a:cubicBezTo>
                  <a:pt x="209" y="936"/>
                  <a:pt x="0" y="726"/>
                  <a:pt x="0" y="468"/>
                </a:cubicBezTo>
                <a:cubicBezTo>
                  <a:pt x="0" y="209"/>
                  <a:pt x="209" y="0"/>
                  <a:pt x="468" y="0"/>
                </a:cubicBezTo>
                <a:close/>
                <a:moveTo>
                  <a:pt x="468" y="39"/>
                </a:moveTo>
                <a:cubicBezTo>
                  <a:pt x="704" y="39"/>
                  <a:pt x="896" y="231"/>
                  <a:pt x="896" y="468"/>
                </a:cubicBezTo>
                <a:cubicBezTo>
                  <a:pt x="896" y="704"/>
                  <a:pt x="704" y="896"/>
                  <a:pt x="468" y="896"/>
                </a:cubicBezTo>
                <a:cubicBezTo>
                  <a:pt x="231" y="896"/>
                  <a:pt x="39" y="704"/>
                  <a:pt x="39" y="468"/>
                </a:cubicBezTo>
                <a:cubicBezTo>
                  <a:pt x="39" y="231"/>
                  <a:pt x="231" y="39"/>
                  <a:pt x="468" y="39"/>
                </a:cubicBezTo>
                <a:close/>
                <a:moveTo>
                  <a:pt x="468" y="79"/>
                </a:moveTo>
                <a:cubicBezTo>
                  <a:pt x="683" y="79"/>
                  <a:pt x="857" y="253"/>
                  <a:pt x="857" y="468"/>
                </a:cubicBezTo>
                <a:cubicBezTo>
                  <a:pt x="857" y="683"/>
                  <a:pt x="683" y="857"/>
                  <a:pt x="468" y="857"/>
                </a:cubicBezTo>
                <a:cubicBezTo>
                  <a:pt x="253" y="857"/>
                  <a:pt x="79" y="683"/>
                  <a:pt x="79" y="468"/>
                </a:cubicBezTo>
                <a:cubicBezTo>
                  <a:pt x="79" y="253"/>
                  <a:pt x="253" y="79"/>
                  <a:pt x="468" y="7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endParaRPr lang="zh-CN" altLang="en-US" sz="1300" dirty="0"/>
          </a:p>
        </p:txBody>
      </p:sp>
      <p:sp>
        <p:nvSpPr>
          <p:cNvPr id="2" name="文本框 1"/>
          <p:cNvSpPr txBox="1"/>
          <p:nvPr/>
        </p:nvSpPr>
        <p:spPr>
          <a:xfrm>
            <a:off x="3943892" y="1433155"/>
            <a:ext cx="144142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zh-CN" altLang="en-US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70"/>
          <p:cNvSpPr txBox="1"/>
          <p:nvPr/>
        </p:nvSpPr>
        <p:spPr>
          <a:xfrm>
            <a:off x="3315233" y="3206106"/>
            <a:ext cx="2532679" cy="445247"/>
          </a:xfrm>
          <a:prstGeom prst="rect">
            <a:avLst/>
          </a:prstGeom>
          <a:noFill/>
        </p:spPr>
        <p:txBody>
          <a:bodyPr wrap="square" lIns="86673" tIns="43337" rIns="86673" bIns="43337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sz="2133" b="1" spc="5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网页端学习方式</a:t>
            </a:r>
            <a:endParaRPr lang="en-US" altLang="zh-CN" sz="2133" b="1" spc="5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5" name="image5.png"/>
          <p:cNvPicPr/>
          <p:nvPr/>
        </p:nvPicPr>
        <p:blipFill>
          <a:blip r:embed="rId3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5031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7"/>
          <p:cNvGrpSpPr/>
          <p:nvPr/>
        </p:nvGrpSpPr>
        <p:grpSpPr>
          <a:xfrm>
            <a:off x="1299392" y="1348590"/>
            <a:ext cx="2274536" cy="2281302"/>
            <a:chOff x="4762500" y="2147889"/>
            <a:chExt cx="2668588" cy="2676525"/>
          </a:xfrm>
          <a:solidFill>
            <a:srgbClr val="FFC000"/>
          </a:solidFill>
        </p:grpSpPr>
        <p:sp>
          <p:nvSpPr>
            <p:cNvPr id="18" name="Freeform: Shape 18"/>
            <p:cNvSpPr>
              <a:spLocks/>
            </p:cNvSpPr>
            <p:nvPr/>
          </p:nvSpPr>
          <p:spPr bwMode="auto">
            <a:xfrm>
              <a:off x="4762500" y="2625726"/>
              <a:ext cx="444500" cy="741363"/>
            </a:xfrm>
            <a:custGeom>
              <a:avLst/>
              <a:gdLst>
                <a:gd name="T0" fmla="*/ 210 w 210"/>
                <a:gd name="T1" fmla="*/ 54 h 350"/>
                <a:gd name="T2" fmla="*/ 144 w 210"/>
                <a:gd name="T3" fmla="*/ 0 h 350"/>
                <a:gd name="T4" fmla="*/ 0 w 210"/>
                <a:gd name="T5" fmla="*/ 342 h 350"/>
                <a:gd name="T6" fmla="*/ 86 w 210"/>
                <a:gd name="T7" fmla="*/ 350 h 350"/>
                <a:gd name="T8" fmla="*/ 210 w 210"/>
                <a:gd name="T9" fmla="*/ 54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0" h="350">
                  <a:moveTo>
                    <a:pt x="210" y="54"/>
                  </a:moveTo>
                  <a:cubicBezTo>
                    <a:pt x="144" y="0"/>
                    <a:pt x="144" y="0"/>
                    <a:pt x="144" y="0"/>
                  </a:cubicBezTo>
                  <a:cubicBezTo>
                    <a:pt x="7" y="132"/>
                    <a:pt x="0" y="342"/>
                    <a:pt x="0" y="342"/>
                  </a:cubicBezTo>
                  <a:cubicBezTo>
                    <a:pt x="86" y="350"/>
                    <a:pt x="86" y="350"/>
                    <a:pt x="86" y="350"/>
                  </a:cubicBezTo>
                  <a:cubicBezTo>
                    <a:pt x="97" y="238"/>
                    <a:pt x="142" y="136"/>
                    <a:pt x="210" y="5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19" name="Freeform: Shape 19"/>
            <p:cNvSpPr>
              <a:spLocks/>
            </p:cNvSpPr>
            <p:nvPr/>
          </p:nvSpPr>
          <p:spPr bwMode="auto">
            <a:xfrm>
              <a:off x="4762500" y="3597276"/>
              <a:ext cx="442913" cy="733425"/>
            </a:xfrm>
            <a:custGeom>
              <a:avLst/>
              <a:gdLst>
                <a:gd name="T0" fmla="*/ 87 w 209"/>
                <a:gd name="T1" fmla="*/ 0 h 347"/>
                <a:gd name="T2" fmla="*/ 0 w 209"/>
                <a:gd name="T3" fmla="*/ 9 h 347"/>
                <a:gd name="T4" fmla="*/ 141 w 209"/>
                <a:gd name="T5" fmla="*/ 347 h 347"/>
                <a:gd name="T6" fmla="*/ 209 w 209"/>
                <a:gd name="T7" fmla="*/ 291 h 347"/>
                <a:gd name="T8" fmla="*/ 87 w 209"/>
                <a:gd name="T9" fmla="*/ 0 h 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9" h="347">
                  <a:moveTo>
                    <a:pt x="87" y="0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14" y="217"/>
                    <a:pt x="141" y="347"/>
                    <a:pt x="141" y="347"/>
                  </a:cubicBezTo>
                  <a:cubicBezTo>
                    <a:pt x="209" y="291"/>
                    <a:pt x="209" y="291"/>
                    <a:pt x="209" y="291"/>
                  </a:cubicBezTo>
                  <a:cubicBezTo>
                    <a:pt x="142" y="210"/>
                    <a:pt x="98" y="110"/>
                    <a:pt x="8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0" name="Freeform: Shape 20"/>
            <p:cNvSpPr>
              <a:spLocks/>
            </p:cNvSpPr>
            <p:nvPr/>
          </p:nvSpPr>
          <p:spPr bwMode="auto">
            <a:xfrm>
              <a:off x="5240338" y="4368801"/>
              <a:ext cx="742950" cy="455613"/>
            </a:xfrm>
            <a:custGeom>
              <a:avLst/>
              <a:gdLst>
                <a:gd name="T0" fmla="*/ 56 w 351"/>
                <a:gd name="T1" fmla="*/ 0 h 215"/>
                <a:gd name="T2" fmla="*/ 0 w 351"/>
                <a:gd name="T3" fmla="*/ 68 h 215"/>
                <a:gd name="T4" fmla="*/ 342 w 351"/>
                <a:gd name="T5" fmla="*/ 212 h 215"/>
                <a:gd name="T6" fmla="*/ 351 w 351"/>
                <a:gd name="T7" fmla="*/ 123 h 215"/>
                <a:gd name="T8" fmla="*/ 56 w 351"/>
                <a:gd name="T9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215">
                  <a:moveTo>
                    <a:pt x="56" y="0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173" y="215"/>
                    <a:pt x="342" y="212"/>
                    <a:pt x="342" y="212"/>
                  </a:cubicBezTo>
                  <a:cubicBezTo>
                    <a:pt x="351" y="123"/>
                    <a:pt x="351" y="123"/>
                    <a:pt x="351" y="123"/>
                  </a:cubicBezTo>
                  <a:cubicBezTo>
                    <a:pt x="240" y="112"/>
                    <a:pt x="138" y="68"/>
                    <a:pt x="56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1" name="Freeform: Shape 21"/>
            <p:cNvSpPr>
              <a:spLocks/>
            </p:cNvSpPr>
            <p:nvPr/>
          </p:nvSpPr>
          <p:spPr bwMode="auto">
            <a:xfrm>
              <a:off x="6194425" y="4373564"/>
              <a:ext cx="741363" cy="434975"/>
            </a:xfrm>
            <a:custGeom>
              <a:avLst/>
              <a:gdLst>
                <a:gd name="T0" fmla="*/ 0 w 351"/>
                <a:gd name="T1" fmla="*/ 121 h 206"/>
                <a:gd name="T2" fmla="*/ 8 w 351"/>
                <a:gd name="T3" fmla="*/ 206 h 206"/>
                <a:gd name="T4" fmla="*/ 351 w 351"/>
                <a:gd name="T5" fmla="*/ 66 h 206"/>
                <a:gd name="T6" fmla="*/ 298 w 351"/>
                <a:gd name="T7" fmla="*/ 0 h 206"/>
                <a:gd name="T8" fmla="*/ 0 w 351"/>
                <a:gd name="T9" fmla="*/ 121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206">
                  <a:moveTo>
                    <a:pt x="0" y="121"/>
                  </a:moveTo>
                  <a:cubicBezTo>
                    <a:pt x="8" y="206"/>
                    <a:pt x="8" y="206"/>
                    <a:pt x="8" y="206"/>
                  </a:cubicBezTo>
                  <a:cubicBezTo>
                    <a:pt x="8" y="206"/>
                    <a:pt x="223" y="197"/>
                    <a:pt x="351" y="66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15" y="68"/>
                    <a:pt x="113" y="111"/>
                    <a:pt x="0" y="1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2" name="Freeform: Shape 22"/>
            <p:cNvSpPr>
              <a:spLocks/>
            </p:cNvSpPr>
            <p:nvPr/>
          </p:nvSpPr>
          <p:spPr bwMode="auto">
            <a:xfrm>
              <a:off x="6980238" y="3597276"/>
              <a:ext cx="450850" cy="742950"/>
            </a:xfrm>
            <a:custGeom>
              <a:avLst/>
              <a:gdLst>
                <a:gd name="T0" fmla="*/ 124 w 213"/>
                <a:gd name="T1" fmla="*/ 0 h 351"/>
                <a:gd name="T2" fmla="*/ 0 w 213"/>
                <a:gd name="T3" fmla="*/ 294 h 351"/>
                <a:gd name="T4" fmla="*/ 69 w 213"/>
                <a:gd name="T5" fmla="*/ 351 h 351"/>
                <a:gd name="T6" fmla="*/ 213 w 213"/>
                <a:gd name="T7" fmla="*/ 9 h 351"/>
                <a:gd name="T8" fmla="*/ 124 w 213"/>
                <a:gd name="T9" fmla="*/ 0 h 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3" h="351">
                  <a:moveTo>
                    <a:pt x="124" y="0"/>
                  </a:moveTo>
                  <a:cubicBezTo>
                    <a:pt x="113" y="111"/>
                    <a:pt x="68" y="212"/>
                    <a:pt x="0" y="294"/>
                  </a:cubicBezTo>
                  <a:cubicBezTo>
                    <a:pt x="69" y="351"/>
                    <a:pt x="69" y="351"/>
                    <a:pt x="69" y="351"/>
                  </a:cubicBezTo>
                  <a:cubicBezTo>
                    <a:pt x="69" y="351"/>
                    <a:pt x="209" y="205"/>
                    <a:pt x="213" y="9"/>
                  </a:cubicBezTo>
                  <a:lnTo>
                    <a:pt x="124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3" name="Freeform: Shape 23"/>
            <p:cNvSpPr>
              <a:spLocks/>
            </p:cNvSpPr>
            <p:nvPr/>
          </p:nvSpPr>
          <p:spPr bwMode="auto">
            <a:xfrm>
              <a:off x="6991350" y="2632076"/>
              <a:ext cx="439738" cy="744538"/>
            </a:xfrm>
            <a:custGeom>
              <a:avLst/>
              <a:gdLst>
                <a:gd name="T0" fmla="*/ 120 w 208"/>
                <a:gd name="T1" fmla="*/ 352 h 352"/>
                <a:gd name="T2" fmla="*/ 208 w 208"/>
                <a:gd name="T3" fmla="*/ 344 h 352"/>
                <a:gd name="T4" fmla="*/ 67 w 208"/>
                <a:gd name="T5" fmla="*/ 0 h 352"/>
                <a:gd name="T6" fmla="*/ 0 w 208"/>
                <a:gd name="T7" fmla="*/ 56 h 352"/>
                <a:gd name="T8" fmla="*/ 120 w 208"/>
                <a:gd name="T9" fmla="*/ 352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352">
                  <a:moveTo>
                    <a:pt x="120" y="352"/>
                  </a:moveTo>
                  <a:cubicBezTo>
                    <a:pt x="208" y="344"/>
                    <a:pt x="208" y="344"/>
                    <a:pt x="208" y="344"/>
                  </a:cubicBezTo>
                  <a:cubicBezTo>
                    <a:pt x="208" y="344"/>
                    <a:pt x="207" y="153"/>
                    <a:pt x="67" y="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67" y="138"/>
                    <a:pt x="110" y="240"/>
                    <a:pt x="120" y="35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4" name="Freeform: Shape 24"/>
            <p:cNvSpPr>
              <a:spLocks/>
            </p:cNvSpPr>
            <p:nvPr/>
          </p:nvSpPr>
          <p:spPr bwMode="auto">
            <a:xfrm>
              <a:off x="6211888" y="2147889"/>
              <a:ext cx="741363" cy="444500"/>
            </a:xfrm>
            <a:custGeom>
              <a:avLst/>
              <a:gdLst>
                <a:gd name="T0" fmla="*/ 296 w 351"/>
                <a:gd name="T1" fmla="*/ 210 h 210"/>
                <a:gd name="T2" fmla="*/ 351 w 351"/>
                <a:gd name="T3" fmla="*/ 144 h 210"/>
                <a:gd name="T4" fmla="*/ 9 w 351"/>
                <a:gd name="T5" fmla="*/ 0 h 210"/>
                <a:gd name="T6" fmla="*/ 0 w 351"/>
                <a:gd name="T7" fmla="*/ 86 h 210"/>
                <a:gd name="T8" fmla="*/ 296 w 351"/>
                <a:gd name="T9" fmla="*/ 210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210">
                  <a:moveTo>
                    <a:pt x="296" y="210"/>
                  </a:moveTo>
                  <a:cubicBezTo>
                    <a:pt x="351" y="144"/>
                    <a:pt x="351" y="144"/>
                    <a:pt x="351" y="144"/>
                  </a:cubicBezTo>
                  <a:cubicBezTo>
                    <a:pt x="351" y="144"/>
                    <a:pt x="238" y="19"/>
                    <a:pt x="9" y="0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12" y="97"/>
                    <a:pt x="214" y="142"/>
                    <a:pt x="296" y="2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sp>
          <p:nvSpPr>
            <p:cNvPr id="25" name="Freeform: Shape 25"/>
            <p:cNvSpPr>
              <a:spLocks/>
            </p:cNvSpPr>
            <p:nvPr/>
          </p:nvSpPr>
          <p:spPr bwMode="auto">
            <a:xfrm>
              <a:off x="5249863" y="2147889"/>
              <a:ext cx="741363" cy="438150"/>
            </a:xfrm>
            <a:custGeom>
              <a:avLst/>
              <a:gdLst>
                <a:gd name="T0" fmla="*/ 351 w 351"/>
                <a:gd name="T1" fmla="*/ 85 h 207"/>
                <a:gd name="T2" fmla="*/ 343 w 351"/>
                <a:gd name="T3" fmla="*/ 0 h 207"/>
                <a:gd name="T4" fmla="*/ 0 w 351"/>
                <a:gd name="T5" fmla="*/ 141 h 207"/>
                <a:gd name="T6" fmla="*/ 54 w 351"/>
                <a:gd name="T7" fmla="*/ 207 h 207"/>
                <a:gd name="T8" fmla="*/ 351 w 351"/>
                <a:gd name="T9" fmla="*/ 85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1" h="207">
                  <a:moveTo>
                    <a:pt x="351" y="85"/>
                  </a:moveTo>
                  <a:cubicBezTo>
                    <a:pt x="343" y="0"/>
                    <a:pt x="343" y="0"/>
                    <a:pt x="343" y="0"/>
                  </a:cubicBezTo>
                  <a:cubicBezTo>
                    <a:pt x="343" y="0"/>
                    <a:pt x="153" y="0"/>
                    <a:pt x="0" y="141"/>
                  </a:cubicBezTo>
                  <a:cubicBezTo>
                    <a:pt x="54" y="207"/>
                    <a:pt x="54" y="207"/>
                    <a:pt x="54" y="207"/>
                  </a:cubicBezTo>
                  <a:cubicBezTo>
                    <a:pt x="136" y="139"/>
                    <a:pt x="239" y="95"/>
                    <a:pt x="351" y="8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/>
            </a:p>
          </p:txBody>
        </p:sp>
        <p:grpSp>
          <p:nvGrpSpPr>
            <p:cNvPr id="26" name="Group 26"/>
            <p:cNvGrpSpPr/>
            <p:nvPr/>
          </p:nvGrpSpPr>
          <p:grpSpPr>
            <a:xfrm>
              <a:off x="5670419" y="3034929"/>
              <a:ext cx="903360" cy="930324"/>
              <a:chOff x="3681413" y="3632200"/>
              <a:chExt cx="638175" cy="657225"/>
            </a:xfrm>
            <a:grpFill/>
          </p:grpSpPr>
          <p:sp>
            <p:nvSpPr>
              <p:cNvPr id="27" name="Freeform: Shape 27"/>
              <p:cNvSpPr>
                <a:spLocks/>
              </p:cNvSpPr>
              <p:nvPr/>
            </p:nvSpPr>
            <p:spPr bwMode="auto">
              <a:xfrm>
                <a:off x="3976688" y="3681413"/>
                <a:ext cx="342900" cy="533400"/>
              </a:xfrm>
              <a:custGeom>
                <a:avLst/>
                <a:gdLst/>
                <a:ahLst/>
                <a:cxnLst>
                  <a:cxn ang="0">
                    <a:pos x="135" y="53"/>
                  </a:cxn>
                  <a:cxn ang="0">
                    <a:pos x="134" y="52"/>
                  </a:cxn>
                  <a:cxn ang="0">
                    <a:pos x="121" y="47"/>
                  </a:cxn>
                  <a:cxn ang="0">
                    <a:pos x="112" y="56"/>
                  </a:cxn>
                  <a:cxn ang="0">
                    <a:pos x="103" y="46"/>
                  </a:cxn>
                  <a:cxn ang="0">
                    <a:pos x="103" y="46"/>
                  </a:cxn>
                  <a:cxn ang="0">
                    <a:pos x="91" y="52"/>
                  </a:cxn>
                  <a:cxn ang="0">
                    <a:pos x="88" y="53"/>
                  </a:cxn>
                  <a:cxn ang="0">
                    <a:pos x="71" y="55"/>
                  </a:cxn>
                  <a:cxn ang="0">
                    <a:pos x="29" y="9"/>
                  </a:cxn>
                  <a:cxn ang="0">
                    <a:pos x="22" y="2"/>
                  </a:cxn>
                  <a:cxn ang="0">
                    <a:pos x="18" y="1"/>
                  </a:cxn>
                  <a:cxn ang="0">
                    <a:pos x="10" y="2"/>
                  </a:cxn>
                  <a:cxn ang="0">
                    <a:pos x="3" y="21"/>
                  </a:cxn>
                  <a:cxn ang="0">
                    <a:pos x="12" y="36"/>
                  </a:cxn>
                  <a:cxn ang="0">
                    <a:pos x="16" y="41"/>
                  </a:cxn>
                  <a:cxn ang="0">
                    <a:pos x="63" y="82"/>
                  </a:cxn>
                  <a:cxn ang="0">
                    <a:pos x="75" y="84"/>
                  </a:cxn>
                  <a:cxn ang="0">
                    <a:pos x="75" y="158"/>
                  </a:cxn>
                  <a:cxn ang="0">
                    <a:pos x="77" y="168"/>
                  </a:cxn>
                  <a:cxn ang="0">
                    <a:pos x="77" y="170"/>
                  </a:cxn>
                  <a:cxn ang="0">
                    <a:pos x="77" y="305"/>
                  </a:cxn>
                  <a:cxn ang="0">
                    <a:pos x="93" y="321"/>
                  </a:cxn>
                  <a:cxn ang="0">
                    <a:pos x="110" y="305"/>
                  </a:cxn>
                  <a:cxn ang="0">
                    <a:pos x="110" y="190"/>
                  </a:cxn>
                  <a:cxn ang="0">
                    <a:pos x="112" y="190"/>
                  </a:cxn>
                  <a:cxn ang="0">
                    <a:pos x="112" y="190"/>
                  </a:cxn>
                  <a:cxn ang="0">
                    <a:pos x="112" y="305"/>
                  </a:cxn>
                  <a:cxn ang="0">
                    <a:pos x="129" y="321"/>
                  </a:cxn>
                  <a:cxn ang="0">
                    <a:pos x="129" y="321"/>
                  </a:cxn>
                  <a:cxn ang="0">
                    <a:pos x="146" y="305"/>
                  </a:cxn>
                  <a:cxn ang="0">
                    <a:pos x="146" y="173"/>
                  </a:cxn>
                  <a:cxn ang="0">
                    <a:pos x="149" y="175"/>
                  </a:cxn>
                  <a:cxn ang="0">
                    <a:pos x="155" y="177"/>
                  </a:cxn>
                  <a:cxn ang="0">
                    <a:pos x="168" y="170"/>
                  </a:cxn>
                  <a:cxn ang="0">
                    <a:pos x="135" y="53"/>
                  </a:cxn>
                  <a:cxn ang="0">
                    <a:pos x="112" y="127"/>
                  </a:cxn>
                  <a:cxn ang="0">
                    <a:pos x="112" y="127"/>
                  </a:cxn>
                  <a:cxn ang="0">
                    <a:pos x="103" y="115"/>
                  </a:cxn>
                  <a:cxn ang="0">
                    <a:pos x="112" y="57"/>
                  </a:cxn>
                  <a:cxn ang="0">
                    <a:pos x="112" y="57"/>
                  </a:cxn>
                  <a:cxn ang="0">
                    <a:pos x="121" y="115"/>
                  </a:cxn>
                  <a:cxn ang="0">
                    <a:pos x="112" y="127"/>
                  </a:cxn>
                  <a:cxn ang="0">
                    <a:pos x="149" y="143"/>
                  </a:cxn>
                  <a:cxn ang="0">
                    <a:pos x="149" y="103"/>
                  </a:cxn>
                  <a:cxn ang="0">
                    <a:pos x="149" y="143"/>
                  </a:cxn>
                  <a:cxn ang="0">
                    <a:pos x="149" y="143"/>
                  </a:cxn>
                  <a:cxn ang="0">
                    <a:pos x="149" y="143"/>
                  </a:cxn>
                </a:cxnLst>
                <a:rect l="0" t="0" r="r" b="b"/>
                <a:pathLst>
                  <a:path w="207" h="321">
                    <a:moveTo>
                      <a:pt x="135" y="53"/>
                    </a:moveTo>
                    <a:cubicBezTo>
                      <a:pt x="135" y="53"/>
                      <a:pt x="134" y="52"/>
                      <a:pt x="134" y="52"/>
                    </a:cubicBezTo>
                    <a:cubicBezTo>
                      <a:pt x="130" y="50"/>
                      <a:pt x="126" y="48"/>
                      <a:pt x="121" y="47"/>
                    </a:cubicBezTo>
                    <a:cubicBezTo>
                      <a:pt x="112" y="56"/>
                      <a:pt x="112" y="56"/>
                      <a:pt x="112" y="56"/>
                    </a:cubicBezTo>
                    <a:cubicBezTo>
                      <a:pt x="103" y="46"/>
                      <a:pt x="103" y="46"/>
                      <a:pt x="103" y="46"/>
                    </a:cubicBezTo>
                    <a:cubicBezTo>
                      <a:pt x="103" y="46"/>
                      <a:pt x="103" y="46"/>
                      <a:pt x="103" y="46"/>
                    </a:cubicBezTo>
                    <a:cubicBezTo>
                      <a:pt x="99" y="48"/>
                      <a:pt x="95" y="49"/>
                      <a:pt x="91" y="52"/>
                    </a:cubicBezTo>
                    <a:cubicBezTo>
                      <a:pt x="90" y="52"/>
                      <a:pt x="89" y="52"/>
                      <a:pt x="88" y="53"/>
                    </a:cubicBezTo>
                    <a:cubicBezTo>
                      <a:pt x="82" y="56"/>
                      <a:pt x="77" y="57"/>
                      <a:pt x="71" y="55"/>
                    </a:cubicBezTo>
                    <a:cubicBezTo>
                      <a:pt x="52" y="49"/>
                      <a:pt x="34" y="19"/>
                      <a:pt x="29" y="9"/>
                    </a:cubicBezTo>
                    <a:cubicBezTo>
                      <a:pt x="27" y="6"/>
                      <a:pt x="25" y="4"/>
                      <a:pt x="22" y="2"/>
                    </a:cubicBezTo>
                    <a:cubicBezTo>
                      <a:pt x="18" y="1"/>
                      <a:pt x="18" y="1"/>
                      <a:pt x="18" y="1"/>
                    </a:cubicBezTo>
                    <a:cubicBezTo>
                      <a:pt x="16" y="0"/>
                      <a:pt x="13" y="1"/>
                      <a:pt x="10" y="2"/>
                    </a:cubicBezTo>
                    <a:cubicBezTo>
                      <a:pt x="3" y="5"/>
                      <a:pt x="0" y="14"/>
                      <a:pt x="3" y="21"/>
                    </a:cubicBezTo>
                    <a:cubicBezTo>
                      <a:pt x="4" y="23"/>
                      <a:pt x="7" y="29"/>
                      <a:pt x="12" y="36"/>
                    </a:cubicBezTo>
                    <a:cubicBezTo>
                      <a:pt x="16" y="41"/>
                      <a:pt x="16" y="41"/>
                      <a:pt x="16" y="41"/>
                    </a:cubicBezTo>
                    <a:cubicBezTo>
                      <a:pt x="26" y="56"/>
                      <a:pt x="42" y="75"/>
                      <a:pt x="63" y="82"/>
                    </a:cubicBezTo>
                    <a:cubicBezTo>
                      <a:pt x="67" y="83"/>
                      <a:pt x="71" y="84"/>
                      <a:pt x="75" y="84"/>
                    </a:cubicBezTo>
                    <a:cubicBezTo>
                      <a:pt x="75" y="158"/>
                      <a:pt x="75" y="158"/>
                      <a:pt x="75" y="158"/>
                    </a:cubicBezTo>
                    <a:cubicBezTo>
                      <a:pt x="75" y="162"/>
                      <a:pt x="76" y="165"/>
                      <a:pt x="77" y="168"/>
                    </a:cubicBezTo>
                    <a:cubicBezTo>
                      <a:pt x="77" y="169"/>
                      <a:pt x="77" y="170"/>
                      <a:pt x="77" y="170"/>
                    </a:cubicBezTo>
                    <a:cubicBezTo>
                      <a:pt x="77" y="305"/>
                      <a:pt x="77" y="305"/>
                      <a:pt x="77" y="305"/>
                    </a:cubicBezTo>
                    <a:cubicBezTo>
                      <a:pt x="77" y="314"/>
                      <a:pt x="84" y="321"/>
                      <a:pt x="93" y="321"/>
                    </a:cubicBezTo>
                    <a:cubicBezTo>
                      <a:pt x="103" y="321"/>
                      <a:pt x="110" y="314"/>
                      <a:pt x="110" y="305"/>
                    </a:cubicBezTo>
                    <a:cubicBezTo>
                      <a:pt x="110" y="190"/>
                      <a:pt x="110" y="190"/>
                      <a:pt x="110" y="190"/>
                    </a:cubicBezTo>
                    <a:cubicBezTo>
                      <a:pt x="111" y="190"/>
                      <a:pt x="111" y="190"/>
                      <a:pt x="112" y="190"/>
                    </a:cubicBezTo>
                    <a:cubicBezTo>
                      <a:pt x="112" y="190"/>
                      <a:pt x="112" y="190"/>
                      <a:pt x="112" y="190"/>
                    </a:cubicBezTo>
                    <a:cubicBezTo>
                      <a:pt x="112" y="305"/>
                      <a:pt x="112" y="305"/>
                      <a:pt x="112" y="305"/>
                    </a:cubicBezTo>
                    <a:cubicBezTo>
                      <a:pt x="112" y="314"/>
                      <a:pt x="120" y="321"/>
                      <a:pt x="129" y="321"/>
                    </a:cubicBezTo>
                    <a:cubicBezTo>
                      <a:pt x="129" y="321"/>
                      <a:pt x="129" y="321"/>
                      <a:pt x="129" y="321"/>
                    </a:cubicBezTo>
                    <a:cubicBezTo>
                      <a:pt x="138" y="321"/>
                      <a:pt x="146" y="314"/>
                      <a:pt x="146" y="305"/>
                    </a:cubicBezTo>
                    <a:cubicBezTo>
                      <a:pt x="146" y="173"/>
                      <a:pt x="146" y="173"/>
                      <a:pt x="146" y="173"/>
                    </a:cubicBezTo>
                    <a:cubicBezTo>
                      <a:pt x="146" y="174"/>
                      <a:pt x="147" y="175"/>
                      <a:pt x="149" y="175"/>
                    </a:cubicBezTo>
                    <a:cubicBezTo>
                      <a:pt x="151" y="176"/>
                      <a:pt x="153" y="177"/>
                      <a:pt x="155" y="177"/>
                    </a:cubicBezTo>
                    <a:cubicBezTo>
                      <a:pt x="160" y="177"/>
                      <a:pt x="165" y="174"/>
                      <a:pt x="168" y="170"/>
                    </a:cubicBezTo>
                    <a:cubicBezTo>
                      <a:pt x="207" y="97"/>
                      <a:pt x="153" y="64"/>
                      <a:pt x="135" y="53"/>
                    </a:cubicBezTo>
                    <a:close/>
                    <a:moveTo>
                      <a:pt x="112" y="127"/>
                    </a:moveTo>
                    <a:cubicBezTo>
                      <a:pt x="112" y="127"/>
                      <a:pt x="112" y="127"/>
                      <a:pt x="112" y="127"/>
                    </a:cubicBezTo>
                    <a:cubicBezTo>
                      <a:pt x="103" y="115"/>
                      <a:pt x="103" y="115"/>
                      <a:pt x="103" y="115"/>
                    </a:cubicBezTo>
                    <a:cubicBezTo>
                      <a:pt x="112" y="57"/>
                      <a:pt x="112" y="57"/>
                      <a:pt x="112" y="57"/>
                    </a:cubicBezTo>
                    <a:cubicBezTo>
                      <a:pt x="112" y="57"/>
                      <a:pt x="112" y="57"/>
                      <a:pt x="112" y="57"/>
                    </a:cubicBezTo>
                    <a:cubicBezTo>
                      <a:pt x="121" y="115"/>
                      <a:pt x="121" y="115"/>
                      <a:pt x="121" y="115"/>
                    </a:cubicBezTo>
                    <a:lnTo>
                      <a:pt x="112" y="127"/>
                    </a:lnTo>
                    <a:close/>
                    <a:moveTo>
                      <a:pt x="149" y="143"/>
                    </a:moveTo>
                    <a:cubicBezTo>
                      <a:pt x="149" y="103"/>
                      <a:pt x="149" y="103"/>
                      <a:pt x="149" y="103"/>
                    </a:cubicBezTo>
                    <a:cubicBezTo>
                      <a:pt x="154" y="113"/>
                      <a:pt x="156" y="126"/>
                      <a:pt x="149" y="143"/>
                    </a:cubicBezTo>
                    <a:close/>
                    <a:moveTo>
                      <a:pt x="149" y="143"/>
                    </a:moveTo>
                    <a:cubicBezTo>
                      <a:pt x="149" y="143"/>
                      <a:pt x="149" y="143"/>
                      <a:pt x="149" y="143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8" name="Freeform: Shape 28"/>
              <p:cNvSpPr>
                <a:spLocks/>
              </p:cNvSpPr>
              <p:nvPr/>
            </p:nvSpPr>
            <p:spPr bwMode="auto">
              <a:xfrm>
                <a:off x="4102100" y="3633788"/>
                <a:ext cx="119063" cy="120650"/>
              </a:xfrm>
              <a:custGeom>
                <a:avLst/>
                <a:gdLst/>
                <a:ahLst/>
                <a:cxnLst>
                  <a:cxn ang="0">
                    <a:pos x="72" y="36"/>
                  </a:cxn>
                  <a:cxn ang="0">
                    <a:pos x="36" y="72"/>
                  </a:cxn>
                  <a:cxn ang="0">
                    <a:pos x="0" y="36"/>
                  </a:cxn>
                  <a:cxn ang="0">
                    <a:pos x="36" y="0"/>
                  </a:cxn>
                  <a:cxn ang="0">
                    <a:pos x="72" y="36"/>
                  </a:cxn>
                  <a:cxn ang="0">
                    <a:pos x="72" y="36"/>
                  </a:cxn>
                  <a:cxn ang="0">
                    <a:pos x="72" y="36"/>
                  </a:cxn>
                </a:cxnLst>
                <a:rect l="0" t="0" r="r" b="b"/>
                <a:pathLst>
                  <a:path w="72" h="72">
                    <a:moveTo>
                      <a:pt x="72" y="36"/>
                    </a:moveTo>
                    <a:cubicBezTo>
                      <a:pt x="72" y="56"/>
                      <a:pt x="56" y="72"/>
                      <a:pt x="36" y="72"/>
                    </a:cubicBezTo>
                    <a:cubicBezTo>
                      <a:pt x="16" y="72"/>
                      <a:pt x="0" y="56"/>
                      <a:pt x="0" y="36"/>
                    </a:cubicBezTo>
                    <a:cubicBezTo>
                      <a:pt x="0" y="16"/>
                      <a:pt x="16" y="0"/>
                      <a:pt x="36" y="0"/>
                    </a:cubicBezTo>
                    <a:cubicBezTo>
                      <a:pt x="56" y="0"/>
                      <a:pt x="72" y="16"/>
                      <a:pt x="72" y="36"/>
                    </a:cubicBezTo>
                    <a:close/>
                    <a:moveTo>
                      <a:pt x="72" y="36"/>
                    </a:moveTo>
                    <a:cubicBezTo>
                      <a:pt x="72" y="36"/>
                      <a:pt x="72" y="36"/>
                      <a:pt x="72" y="36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29" name="Freeform: Shape 29"/>
              <p:cNvSpPr>
                <a:spLocks/>
              </p:cNvSpPr>
              <p:nvPr/>
            </p:nvSpPr>
            <p:spPr bwMode="auto">
              <a:xfrm>
                <a:off x="3703638" y="3632200"/>
                <a:ext cx="361950" cy="338137"/>
              </a:xfrm>
              <a:custGeom>
                <a:avLst/>
                <a:gdLst/>
                <a:ahLst/>
                <a:cxnLst>
                  <a:cxn ang="0">
                    <a:pos x="197" y="203"/>
                  </a:cxn>
                  <a:cxn ang="0">
                    <a:pos x="20" y="203"/>
                  </a:cxn>
                  <a:cxn ang="0">
                    <a:pos x="0" y="182"/>
                  </a:cxn>
                  <a:cxn ang="0">
                    <a:pos x="0" y="20"/>
                  </a:cxn>
                  <a:cxn ang="0">
                    <a:pos x="20" y="0"/>
                  </a:cxn>
                  <a:cxn ang="0">
                    <a:pos x="197" y="0"/>
                  </a:cxn>
                  <a:cxn ang="0">
                    <a:pos x="218" y="20"/>
                  </a:cxn>
                  <a:cxn ang="0">
                    <a:pos x="218" y="182"/>
                  </a:cxn>
                  <a:cxn ang="0">
                    <a:pos x="197" y="203"/>
                  </a:cxn>
                  <a:cxn ang="0">
                    <a:pos x="20" y="13"/>
                  </a:cxn>
                  <a:cxn ang="0">
                    <a:pos x="13" y="20"/>
                  </a:cxn>
                  <a:cxn ang="0">
                    <a:pos x="13" y="182"/>
                  </a:cxn>
                  <a:cxn ang="0">
                    <a:pos x="20" y="189"/>
                  </a:cxn>
                  <a:cxn ang="0">
                    <a:pos x="197" y="189"/>
                  </a:cxn>
                  <a:cxn ang="0">
                    <a:pos x="204" y="182"/>
                  </a:cxn>
                  <a:cxn ang="0">
                    <a:pos x="204" y="20"/>
                  </a:cxn>
                  <a:cxn ang="0">
                    <a:pos x="197" y="13"/>
                  </a:cxn>
                  <a:cxn ang="0">
                    <a:pos x="20" y="13"/>
                  </a:cxn>
                  <a:cxn ang="0">
                    <a:pos x="20" y="13"/>
                  </a:cxn>
                  <a:cxn ang="0">
                    <a:pos x="20" y="13"/>
                  </a:cxn>
                </a:cxnLst>
                <a:rect l="0" t="0" r="r" b="b"/>
                <a:pathLst>
                  <a:path w="218" h="203">
                    <a:moveTo>
                      <a:pt x="197" y="203"/>
                    </a:moveTo>
                    <a:cubicBezTo>
                      <a:pt x="20" y="203"/>
                      <a:pt x="20" y="203"/>
                      <a:pt x="20" y="203"/>
                    </a:cubicBezTo>
                    <a:cubicBezTo>
                      <a:pt x="9" y="203"/>
                      <a:pt x="0" y="194"/>
                      <a:pt x="0" y="18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197" y="0"/>
                      <a:pt x="197" y="0"/>
                      <a:pt x="197" y="0"/>
                    </a:cubicBezTo>
                    <a:cubicBezTo>
                      <a:pt x="208" y="0"/>
                      <a:pt x="218" y="9"/>
                      <a:pt x="218" y="20"/>
                    </a:cubicBezTo>
                    <a:cubicBezTo>
                      <a:pt x="218" y="182"/>
                      <a:pt x="218" y="182"/>
                      <a:pt x="218" y="182"/>
                    </a:cubicBezTo>
                    <a:cubicBezTo>
                      <a:pt x="218" y="194"/>
                      <a:pt x="208" y="203"/>
                      <a:pt x="197" y="203"/>
                    </a:cubicBezTo>
                    <a:close/>
                    <a:moveTo>
                      <a:pt x="20" y="13"/>
                    </a:moveTo>
                    <a:cubicBezTo>
                      <a:pt x="16" y="13"/>
                      <a:pt x="13" y="16"/>
                      <a:pt x="13" y="20"/>
                    </a:cubicBezTo>
                    <a:cubicBezTo>
                      <a:pt x="13" y="182"/>
                      <a:pt x="13" y="182"/>
                      <a:pt x="13" y="182"/>
                    </a:cubicBezTo>
                    <a:cubicBezTo>
                      <a:pt x="13" y="186"/>
                      <a:pt x="16" y="189"/>
                      <a:pt x="20" y="189"/>
                    </a:cubicBezTo>
                    <a:cubicBezTo>
                      <a:pt x="197" y="189"/>
                      <a:pt x="197" y="189"/>
                      <a:pt x="197" y="189"/>
                    </a:cubicBezTo>
                    <a:cubicBezTo>
                      <a:pt x="201" y="189"/>
                      <a:pt x="204" y="186"/>
                      <a:pt x="204" y="182"/>
                    </a:cubicBezTo>
                    <a:cubicBezTo>
                      <a:pt x="204" y="20"/>
                      <a:pt x="204" y="20"/>
                      <a:pt x="204" y="20"/>
                    </a:cubicBezTo>
                    <a:cubicBezTo>
                      <a:pt x="204" y="16"/>
                      <a:pt x="201" y="13"/>
                      <a:pt x="197" y="13"/>
                    </a:cubicBezTo>
                    <a:lnTo>
                      <a:pt x="20" y="13"/>
                    </a:lnTo>
                    <a:close/>
                    <a:moveTo>
                      <a:pt x="20" y="13"/>
                    </a:moveTo>
                    <a:cubicBezTo>
                      <a:pt x="20" y="13"/>
                      <a:pt x="20" y="13"/>
                      <a:pt x="20" y="13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0" name="Freeform: Shape 30"/>
              <p:cNvSpPr>
                <a:spLocks/>
              </p:cNvSpPr>
              <p:nvPr/>
            </p:nvSpPr>
            <p:spPr bwMode="auto">
              <a:xfrm>
                <a:off x="3743325" y="4003675"/>
                <a:ext cx="96838" cy="93662"/>
              </a:xfrm>
              <a:custGeom>
                <a:avLst/>
                <a:gdLst/>
                <a:ahLst/>
                <a:cxnLst>
                  <a:cxn ang="0">
                    <a:pos x="58" y="29"/>
                  </a:cxn>
                  <a:cxn ang="0">
                    <a:pos x="29" y="57"/>
                  </a:cxn>
                  <a:cxn ang="0">
                    <a:pos x="0" y="29"/>
                  </a:cxn>
                  <a:cxn ang="0">
                    <a:pos x="29" y="0"/>
                  </a:cxn>
                  <a:cxn ang="0">
                    <a:pos x="58" y="29"/>
                  </a:cxn>
                  <a:cxn ang="0">
                    <a:pos x="58" y="29"/>
                  </a:cxn>
                  <a:cxn ang="0">
                    <a:pos x="58" y="29"/>
                  </a:cxn>
                </a:cxnLst>
                <a:rect l="0" t="0" r="r" b="b"/>
                <a:pathLst>
                  <a:path w="58" h="57">
                    <a:moveTo>
                      <a:pt x="58" y="29"/>
                    </a:moveTo>
                    <a:cubicBezTo>
                      <a:pt x="58" y="45"/>
                      <a:pt x="45" y="57"/>
                      <a:pt x="29" y="57"/>
                    </a:cubicBezTo>
                    <a:cubicBezTo>
                      <a:pt x="13" y="57"/>
                      <a:pt x="0" y="45"/>
                      <a:pt x="0" y="29"/>
                    </a:cubicBezTo>
                    <a:cubicBezTo>
                      <a:pt x="0" y="13"/>
                      <a:pt x="13" y="0"/>
                      <a:pt x="29" y="0"/>
                    </a:cubicBezTo>
                    <a:cubicBezTo>
                      <a:pt x="45" y="0"/>
                      <a:pt x="58" y="13"/>
                      <a:pt x="58" y="29"/>
                    </a:cubicBezTo>
                    <a:close/>
                    <a:moveTo>
                      <a:pt x="58" y="29"/>
                    </a:moveTo>
                    <a:cubicBezTo>
                      <a:pt x="58" y="29"/>
                      <a:pt x="58" y="29"/>
                      <a:pt x="58" y="29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1" name="Freeform: Shape 31"/>
              <p:cNvSpPr>
                <a:spLocks/>
              </p:cNvSpPr>
              <p:nvPr/>
            </p:nvSpPr>
            <p:spPr bwMode="auto">
              <a:xfrm>
                <a:off x="3695700" y="4100513"/>
                <a:ext cx="192088" cy="106362"/>
              </a:xfrm>
              <a:custGeom>
                <a:avLst/>
                <a:gdLst/>
                <a:ahLst/>
                <a:cxnLst>
                  <a:cxn ang="0">
                    <a:pos x="25" y="64"/>
                  </a:cxn>
                  <a:cxn ang="0">
                    <a:pos x="29" y="44"/>
                  </a:cxn>
                  <a:cxn ang="0">
                    <a:pos x="29" y="64"/>
                  </a:cxn>
                  <a:cxn ang="0">
                    <a:pos x="58" y="64"/>
                  </a:cxn>
                  <a:cxn ang="0">
                    <a:pos x="51" y="54"/>
                  </a:cxn>
                  <a:cxn ang="0">
                    <a:pos x="58" y="8"/>
                  </a:cxn>
                  <a:cxn ang="0">
                    <a:pos x="58" y="8"/>
                  </a:cxn>
                  <a:cxn ang="0">
                    <a:pos x="65" y="54"/>
                  </a:cxn>
                  <a:cxn ang="0">
                    <a:pos x="58" y="64"/>
                  </a:cxn>
                  <a:cxn ang="0">
                    <a:pos x="87" y="64"/>
                  </a:cxn>
                  <a:cxn ang="0">
                    <a:pos x="87" y="44"/>
                  </a:cxn>
                  <a:cxn ang="0">
                    <a:pos x="91" y="64"/>
                  </a:cxn>
                  <a:cxn ang="0">
                    <a:pos x="114" y="64"/>
                  </a:cxn>
                  <a:cxn ang="0">
                    <a:pos x="77" y="5"/>
                  </a:cxn>
                  <a:cxn ang="0">
                    <a:pos x="76" y="5"/>
                  </a:cxn>
                  <a:cxn ang="0">
                    <a:pos x="65" y="0"/>
                  </a:cxn>
                  <a:cxn ang="0">
                    <a:pos x="58" y="7"/>
                  </a:cxn>
                  <a:cxn ang="0">
                    <a:pos x="51" y="0"/>
                  </a:cxn>
                  <a:cxn ang="0">
                    <a:pos x="51" y="0"/>
                  </a:cxn>
                  <a:cxn ang="0">
                    <a:pos x="40" y="5"/>
                  </a:cxn>
                  <a:cxn ang="0">
                    <a:pos x="39" y="5"/>
                  </a:cxn>
                  <a:cxn ang="0">
                    <a:pos x="2" y="64"/>
                  </a:cxn>
                  <a:cxn ang="0">
                    <a:pos x="25" y="64"/>
                  </a:cxn>
                  <a:cxn ang="0">
                    <a:pos x="25" y="64"/>
                  </a:cxn>
                  <a:cxn ang="0">
                    <a:pos x="25" y="64"/>
                  </a:cxn>
                </a:cxnLst>
                <a:rect l="0" t="0" r="r" b="b"/>
                <a:pathLst>
                  <a:path w="116" h="64">
                    <a:moveTo>
                      <a:pt x="25" y="64"/>
                    </a:moveTo>
                    <a:cubicBezTo>
                      <a:pt x="24" y="56"/>
                      <a:pt x="26" y="49"/>
                      <a:pt x="29" y="4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51" y="54"/>
                      <a:pt x="51" y="54"/>
                      <a:pt x="51" y="54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65" y="54"/>
                      <a:pt x="65" y="54"/>
                      <a:pt x="65" y="5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87" y="64"/>
                      <a:pt x="87" y="64"/>
                      <a:pt x="87" y="64"/>
                    </a:cubicBezTo>
                    <a:cubicBezTo>
                      <a:pt x="87" y="44"/>
                      <a:pt x="87" y="44"/>
                      <a:pt x="87" y="44"/>
                    </a:cubicBezTo>
                    <a:cubicBezTo>
                      <a:pt x="90" y="49"/>
                      <a:pt x="92" y="56"/>
                      <a:pt x="91" y="64"/>
                    </a:cubicBezTo>
                    <a:cubicBezTo>
                      <a:pt x="114" y="64"/>
                      <a:pt x="114" y="64"/>
                      <a:pt x="114" y="64"/>
                    </a:cubicBezTo>
                    <a:cubicBezTo>
                      <a:pt x="116" y="29"/>
                      <a:pt x="88" y="12"/>
                      <a:pt x="77" y="5"/>
                    </a:cubicBezTo>
                    <a:cubicBezTo>
                      <a:pt x="77" y="5"/>
                      <a:pt x="76" y="5"/>
                      <a:pt x="76" y="5"/>
                    </a:cubicBezTo>
                    <a:cubicBezTo>
                      <a:pt x="72" y="2"/>
                      <a:pt x="69" y="1"/>
                      <a:pt x="65" y="0"/>
                    </a:cubicBezTo>
                    <a:cubicBezTo>
                      <a:pt x="58" y="7"/>
                      <a:pt x="58" y="7"/>
                      <a:pt x="58" y="7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47" y="1"/>
                      <a:pt x="44" y="2"/>
                      <a:pt x="40" y="5"/>
                    </a:cubicBezTo>
                    <a:cubicBezTo>
                      <a:pt x="40" y="5"/>
                      <a:pt x="39" y="5"/>
                      <a:pt x="39" y="5"/>
                    </a:cubicBezTo>
                    <a:cubicBezTo>
                      <a:pt x="28" y="12"/>
                      <a:pt x="0" y="29"/>
                      <a:pt x="2" y="64"/>
                    </a:cubicBezTo>
                    <a:lnTo>
                      <a:pt x="25" y="64"/>
                    </a:lnTo>
                    <a:close/>
                    <a:moveTo>
                      <a:pt x="25" y="64"/>
                    </a:moveTo>
                    <a:cubicBezTo>
                      <a:pt x="25" y="64"/>
                      <a:pt x="25" y="64"/>
                      <a:pt x="25" y="64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2" name="Freeform: Shape 32"/>
              <p:cNvSpPr>
                <a:spLocks/>
              </p:cNvSpPr>
              <p:nvPr/>
            </p:nvSpPr>
            <p:spPr bwMode="auto">
              <a:xfrm>
                <a:off x="3929063" y="4003675"/>
                <a:ext cx="93663" cy="93662"/>
              </a:xfrm>
              <a:custGeom>
                <a:avLst/>
                <a:gdLst/>
                <a:ahLst/>
                <a:cxnLst>
                  <a:cxn ang="0">
                    <a:pos x="57" y="29"/>
                  </a:cxn>
                  <a:cxn ang="0">
                    <a:pos x="28" y="57"/>
                  </a:cxn>
                  <a:cxn ang="0">
                    <a:pos x="0" y="29"/>
                  </a:cxn>
                  <a:cxn ang="0">
                    <a:pos x="28" y="0"/>
                  </a:cxn>
                  <a:cxn ang="0">
                    <a:pos x="57" y="29"/>
                  </a:cxn>
                  <a:cxn ang="0">
                    <a:pos x="57" y="29"/>
                  </a:cxn>
                  <a:cxn ang="0">
                    <a:pos x="57" y="29"/>
                  </a:cxn>
                </a:cxnLst>
                <a:rect l="0" t="0" r="r" b="b"/>
                <a:pathLst>
                  <a:path w="57" h="57">
                    <a:moveTo>
                      <a:pt x="57" y="29"/>
                    </a:moveTo>
                    <a:cubicBezTo>
                      <a:pt x="57" y="45"/>
                      <a:pt x="44" y="57"/>
                      <a:pt x="28" y="57"/>
                    </a:cubicBezTo>
                    <a:cubicBezTo>
                      <a:pt x="13" y="57"/>
                      <a:pt x="0" y="45"/>
                      <a:pt x="0" y="29"/>
                    </a:cubicBezTo>
                    <a:cubicBezTo>
                      <a:pt x="0" y="13"/>
                      <a:pt x="13" y="0"/>
                      <a:pt x="28" y="0"/>
                    </a:cubicBezTo>
                    <a:cubicBezTo>
                      <a:pt x="44" y="0"/>
                      <a:pt x="57" y="13"/>
                      <a:pt x="57" y="29"/>
                    </a:cubicBezTo>
                    <a:close/>
                    <a:moveTo>
                      <a:pt x="57" y="29"/>
                    </a:moveTo>
                    <a:cubicBezTo>
                      <a:pt x="57" y="29"/>
                      <a:pt x="57" y="29"/>
                      <a:pt x="57" y="29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3" name="Freeform: Shape 33"/>
              <p:cNvSpPr>
                <a:spLocks/>
              </p:cNvSpPr>
              <p:nvPr/>
            </p:nvSpPr>
            <p:spPr bwMode="auto">
              <a:xfrm>
                <a:off x="3879850" y="4100513"/>
                <a:ext cx="192088" cy="106362"/>
              </a:xfrm>
              <a:custGeom>
                <a:avLst/>
                <a:gdLst/>
                <a:ahLst/>
                <a:cxnLst>
                  <a:cxn ang="0">
                    <a:pos x="25" y="64"/>
                  </a:cxn>
                  <a:cxn ang="0">
                    <a:pos x="29" y="44"/>
                  </a:cxn>
                  <a:cxn ang="0">
                    <a:pos x="29" y="64"/>
                  </a:cxn>
                  <a:cxn ang="0">
                    <a:pos x="58" y="64"/>
                  </a:cxn>
                  <a:cxn ang="0">
                    <a:pos x="51" y="54"/>
                  </a:cxn>
                  <a:cxn ang="0">
                    <a:pos x="58" y="8"/>
                  </a:cxn>
                  <a:cxn ang="0">
                    <a:pos x="58" y="8"/>
                  </a:cxn>
                  <a:cxn ang="0">
                    <a:pos x="65" y="54"/>
                  </a:cxn>
                  <a:cxn ang="0">
                    <a:pos x="59" y="64"/>
                  </a:cxn>
                  <a:cxn ang="0">
                    <a:pos x="88" y="64"/>
                  </a:cxn>
                  <a:cxn ang="0">
                    <a:pos x="88" y="44"/>
                  </a:cxn>
                  <a:cxn ang="0">
                    <a:pos x="92" y="64"/>
                  </a:cxn>
                  <a:cxn ang="0">
                    <a:pos x="114" y="64"/>
                  </a:cxn>
                  <a:cxn ang="0">
                    <a:pos x="77" y="5"/>
                  </a:cxn>
                  <a:cxn ang="0">
                    <a:pos x="76" y="5"/>
                  </a:cxn>
                  <a:cxn ang="0">
                    <a:pos x="66" y="0"/>
                  </a:cxn>
                  <a:cxn ang="0">
                    <a:pos x="58" y="7"/>
                  </a:cxn>
                  <a:cxn ang="0">
                    <a:pos x="52" y="0"/>
                  </a:cxn>
                  <a:cxn ang="0">
                    <a:pos x="51" y="0"/>
                  </a:cxn>
                  <a:cxn ang="0">
                    <a:pos x="41" y="5"/>
                  </a:cxn>
                  <a:cxn ang="0">
                    <a:pos x="39" y="5"/>
                  </a:cxn>
                  <a:cxn ang="0">
                    <a:pos x="3" y="64"/>
                  </a:cxn>
                  <a:cxn ang="0">
                    <a:pos x="25" y="64"/>
                  </a:cxn>
                  <a:cxn ang="0">
                    <a:pos x="25" y="64"/>
                  </a:cxn>
                  <a:cxn ang="0">
                    <a:pos x="25" y="64"/>
                  </a:cxn>
                </a:cxnLst>
                <a:rect l="0" t="0" r="r" b="b"/>
                <a:pathLst>
                  <a:path w="116" h="64">
                    <a:moveTo>
                      <a:pt x="25" y="64"/>
                    </a:moveTo>
                    <a:cubicBezTo>
                      <a:pt x="24" y="56"/>
                      <a:pt x="26" y="49"/>
                      <a:pt x="29" y="44"/>
                    </a:cubicBezTo>
                    <a:cubicBezTo>
                      <a:pt x="29" y="64"/>
                      <a:pt x="29" y="64"/>
                      <a:pt x="29" y="64"/>
                    </a:cubicBezTo>
                    <a:cubicBezTo>
                      <a:pt x="58" y="64"/>
                      <a:pt x="58" y="64"/>
                      <a:pt x="58" y="64"/>
                    </a:cubicBezTo>
                    <a:cubicBezTo>
                      <a:pt x="51" y="54"/>
                      <a:pt x="51" y="54"/>
                      <a:pt x="51" y="54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65" y="54"/>
                      <a:pt x="65" y="54"/>
                      <a:pt x="65" y="54"/>
                    </a:cubicBezTo>
                    <a:cubicBezTo>
                      <a:pt x="59" y="64"/>
                      <a:pt x="59" y="64"/>
                      <a:pt x="59" y="64"/>
                    </a:cubicBezTo>
                    <a:cubicBezTo>
                      <a:pt x="88" y="64"/>
                      <a:pt x="88" y="64"/>
                      <a:pt x="88" y="64"/>
                    </a:cubicBezTo>
                    <a:cubicBezTo>
                      <a:pt x="88" y="44"/>
                      <a:pt x="88" y="44"/>
                      <a:pt x="88" y="44"/>
                    </a:cubicBezTo>
                    <a:cubicBezTo>
                      <a:pt x="91" y="49"/>
                      <a:pt x="92" y="56"/>
                      <a:pt x="92" y="64"/>
                    </a:cubicBezTo>
                    <a:cubicBezTo>
                      <a:pt x="114" y="64"/>
                      <a:pt x="114" y="64"/>
                      <a:pt x="114" y="64"/>
                    </a:cubicBezTo>
                    <a:cubicBezTo>
                      <a:pt x="116" y="29"/>
                      <a:pt x="88" y="12"/>
                      <a:pt x="77" y="5"/>
                    </a:cubicBezTo>
                    <a:cubicBezTo>
                      <a:pt x="77" y="5"/>
                      <a:pt x="76" y="5"/>
                      <a:pt x="76" y="5"/>
                    </a:cubicBezTo>
                    <a:cubicBezTo>
                      <a:pt x="73" y="2"/>
                      <a:pt x="69" y="1"/>
                      <a:pt x="66" y="0"/>
                    </a:cubicBezTo>
                    <a:cubicBezTo>
                      <a:pt x="58" y="7"/>
                      <a:pt x="58" y="7"/>
                      <a:pt x="58" y="7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48" y="1"/>
                      <a:pt x="44" y="2"/>
                      <a:pt x="41" y="5"/>
                    </a:cubicBezTo>
                    <a:cubicBezTo>
                      <a:pt x="40" y="5"/>
                      <a:pt x="40" y="5"/>
                      <a:pt x="39" y="5"/>
                    </a:cubicBezTo>
                    <a:cubicBezTo>
                      <a:pt x="28" y="12"/>
                      <a:pt x="0" y="29"/>
                      <a:pt x="3" y="64"/>
                    </a:cubicBezTo>
                    <a:lnTo>
                      <a:pt x="25" y="64"/>
                    </a:lnTo>
                    <a:close/>
                    <a:moveTo>
                      <a:pt x="25" y="64"/>
                    </a:moveTo>
                    <a:cubicBezTo>
                      <a:pt x="25" y="64"/>
                      <a:pt x="25" y="64"/>
                      <a:pt x="25" y="64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4" name="Rectangle 34"/>
              <p:cNvSpPr>
                <a:spLocks/>
              </p:cNvSpPr>
              <p:nvPr/>
            </p:nvSpPr>
            <p:spPr bwMode="auto">
              <a:xfrm>
                <a:off x="3681413" y="4222750"/>
                <a:ext cx="542925" cy="66675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  <p:sp>
            <p:nvSpPr>
              <p:cNvPr id="35" name="Freeform: Shape 35"/>
              <p:cNvSpPr>
                <a:spLocks/>
              </p:cNvSpPr>
              <p:nvPr/>
            </p:nvSpPr>
            <p:spPr bwMode="auto">
              <a:xfrm>
                <a:off x="3795713" y="3709988"/>
                <a:ext cx="177800" cy="179387"/>
              </a:xfrm>
              <a:custGeom>
                <a:avLst/>
                <a:gdLst/>
                <a:ahLst/>
                <a:cxnLst>
                  <a:cxn ang="0">
                    <a:pos x="103" y="61"/>
                  </a:cxn>
                  <a:cxn ang="0">
                    <a:pos x="97" y="59"/>
                  </a:cxn>
                  <a:cxn ang="0">
                    <a:pos x="97" y="46"/>
                  </a:cxn>
                  <a:cxn ang="0">
                    <a:pos x="102" y="44"/>
                  </a:cxn>
                  <a:cxn ang="0">
                    <a:pos x="105" y="35"/>
                  </a:cxn>
                  <a:cxn ang="0">
                    <a:pos x="102" y="28"/>
                  </a:cxn>
                  <a:cxn ang="0">
                    <a:pos x="93" y="24"/>
                  </a:cxn>
                  <a:cxn ang="0">
                    <a:pos x="88" y="27"/>
                  </a:cxn>
                  <a:cxn ang="0">
                    <a:pos x="78" y="18"/>
                  </a:cxn>
                  <a:cxn ang="0">
                    <a:pos x="81" y="13"/>
                  </a:cxn>
                  <a:cxn ang="0">
                    <a:pos x="76" y="4"/>
                  </a:cxn>
                  <a:cxn ang="0">
                    <a:pos x="69" y="1"/>
                  </a:cxn>
                  <a:cxn ang="0">
                    <a:pos x="60" y="5"/>
                  </a:cxn>
                  <a:cxn ang="0">
                    <a:pos x="58" y="11"/>
                  </a:cxn>
                  <a:cxn ang="0">
                    <a:pos x="46" y="11"/>
                  </a:cxn>
                  <a:cxn ang="0">
                    <a:pos x="43" y="6"/>
                  </a:cxn>
                  <a:cxn ang="0">
                    <a:pos x="34" y="3"/>
                  </a:cxn>
                  <a:cxn ang="0">
                    <a:pos x="27" y="6"/>
                  </a:cxn>
                  <a:cxn ang="0">
                    <a:pos x="24" y="15"/>
                  </a:cxn>
                  <a:cxn ang="0">
                    <a:pos x="26" y="20"/>
                  </a:cxn>
                  <a:cxn ang="0">
                    <a:pos x="18" y="30"/>
                  </a:cxn>
                  <a:cxn ang="0">
                    <a:pos x="12" y="28"/>
                  </a:cxn>
                  <a:cxn ang="0">
                    <a:pos x="3" y="32"/>
                  </a:cxn>
                  <a:cxn ang="0">
                    <a:pos x="1" y="39"/>
                  </a:cxn>
                  <a:cxn ang="0">
                    <a:pos x="1" y="44"/>
                  </a:cxn>
                  <a:cxn ang="0">
                    <a:pos x="5" y="48"/>
                  </a:cxn>
                  <a:cxn ang="0">
                    <a:pos x="10" y="50"/>
                  </a:cxn>
                  <a:cxn ang="0">
                    <a:pos x="11" y="62"/>
                  </a:cxn>
                  <a:cxn ang="0">
                    <a:pos x="5" y="65"/>
                  </a:cxn>
                  <a:cxn ang="0">
                    <a:pos x="2" y="74"/>
                  </a:cxn>
                  <a:cxn ang="0">
                    <a:pos x="5" y="81"/>
                  </a:cxn>
                  <a:cxn ang="0">
                    <a:pos x="14" y="84"/>
                  </a:cxn>
                  <a:cxn ang="0">
                    <a:pos x="20" y="82"/>
                  </a:cxn>
                  <a:cxn ang="0">
                    <a:pos x="29" y="90"/>
                  </a:cxn>
                  <a:cxn ang="0">
                    <a:pos x="27" y="96"/>
                  </a:cxn>
                  <a:cxn ang="0">
                    <a:pos x="27" y="101"/>
                  </a:cxn>
                  <a:cxn ang="0">
                    <a:pos x="31" y="105"/>
                  </a:cxn>
                  <a:cxn ang="0">
                    <a:pos x="38" y="107"/>
                  </a:cxn>
                  <a:cxn ang="0">
                    <a:pos x="43" y="107"/>
                  </a:cxn>
                  <a:cxn ang="0">
                    <a:pos x="47" y="103"/>
                  </a:cxn>
                  <a:cxn ang="0">
                    <a:pos x="49" y="98"/>
                  </a:cxn>
                  <a:cxn ang="0">
                    <a:pos x="62" y="97"/>
                  </a:cxn>
                  <a:cxn ang="0">
                    <a:pos x="64" y="103"/>
                  </a:cxn>
                  <a:cxn ang="0">
                    <a:pos x="73" y="106"/>
                  </a:cxn>
                  <a:cxn ang="0">
                    <a:pos x="80" y="103"/>
                  </a:cxn>
                  <a:cxn ang="0">
                    <a:pos x="84" y="94"/>
                  </a:cxn>
                  <a:cxn ang="0">
                    <a:pos x="81" y="88"/>
                  </a:cxn>
                  <a:cxn ang="0">
                    <a:pos x="90" y="79"/>
                  </a:cxn>
                  <a:cxn ang="0">
                    <a:pos x="95" y="81"/>
                  </a:cxn>
                  <a:cxn ang="0">
                    <a:pos x="101" y="81"/>
                  </a:cxn>
                  <a:cxn ang="0">
                    <a:pos x="104" y="77"/>
                  </a:cxn>
                  <a:cxn ang="0">
                    <a:pos x="107" y="70"/>
                  </a:cxn>
                  <a:cxn ang="0">
                    <a:pos x="103" y="61"/>
                  </a:cxn>
                  <a:cxn ang="0">
                    <a:pos x="65" y="79"/>
                  </a:cxn>
                  <a:cxn ang="0">
                    <a:pos x="54" y="81"/>
                  </a:cxn>
                  <a:cxn ang="0">
                    <a:pos x="29" y="66"/>
                  </a:cxn>
                  <a:cxn ang="0">
                    <a:pos x="42" y="30"/>
                  </a:cxn>
                  <a:cxn ang="0">
                    <a:pos x="54" y="27"/>
                  </a:cxn>
                  <a:cxn ang="0">
                    <a:pos x="78" y="43"/>
                  </a:cxn>
                  <a:cxn ang="0">
                    <a:pos x="65" y="79"/>
                  </a:cxn>
                  <a:cxn ang="0">
                    <a:pos x="65" y="79"/>
                  </a:cxn>
                  <a:cxn ang="0">
                    <a:pos x="65" y="79"/>
                  </a:cxn>
                </a:cxnLst>
                <a:rect l="0" t="0" r="r" b="b"/>
                <a:pathLst>
                  <a:path w="108" h="108">
                    <a:moveTo>
                      <a:pt x="103" y="61"/>
                    </a:moveTo>
                    <a:cubicBezTo>
                      <a:pt x="97" y="59"/>
                      <a:pt x="97" y="59"/>
                      <a:pt x="97" y="59"/>
                    </a:cubicBezTo>
                    <a:cubicBezTo>
                      <a:pt x="98" y="55"/>
                      <a:pt x="97" y="51"/>
                      <a:pt x="97" y="46"/>
                    </a:cubicBezTo>
                    <a:cubicBezTo>
                      <a:pt x="102" y="44"/>
                      <a:pt x="102" y="44"/>
                      <a:pt x="102" y="44"/>
                    </a:cubicBezTo>
                    <a:cubicBezTo>
                      <a:pt x="106" y="42"/>
                      <a:pt x="107" y="38"/>
                      <a:pt x="105" y="35"/>
                    </a:cubicBezTo>
                    <a:cubicBezTo>
                      <a:pt x="102" y="28"/>
                      <a:pt x="102" y="28"/>
                      <a:pt x="102" y="28"/>
                    </a:cubicBezTo>
                    <a:cubicBezTo>
                      <a:pt x="101" y="24"/>
                      <a:pt x="97" y="23"/>
                      <a:pt x="93" y="24"/>
                    </a:cubicBezTo>
                    <a:cubicBezTo>
                      <a:pt x="88" y="27"/>
                      <a:pt x="88" y="27"/>
                      <a:pt x="88" y="27"/>
                    </a:cubicBezTo>
                    <a:cubicBezTo>
                      <a:pt x="85" y="24"/>
                      <a:pt x="82" y="21"/>
                      <a:pt x="78" y="18"/>
                    </a:cubicBezTo>
                    <a:cubicBezTo>
                      <a:pt x="81" y="13"/>
                      <a:pt x="81" y="13"/>
                      <a:pt x="81" y="13"/>
                    </a:cubicBezTo>
                    <a:cubicBezTo>
                      <a:pt x="82" y="9"/>
                      <a:pt x="80" y="5"/>
                      <a:pt x="76" y="4"/>
                    </a:cubicBezTo>
                    <a:cubicBezTo>
                      <a:pt x="69" y="1"/>
                      <a:pt x="69" y="1"/>
                      <a:pt x="69" y="1"/>
                    </a:cubicBezTo>
                    <a:cubicBezTo>
                      <a:pt x="66" y="0"/>
                      <a:pt x="62" y="2"/>
                      <a:pt x="60" y="5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4" y="10"/>
                      <a:pt x="50" y="11"/>
                      <a:pt x="46" y="11"/>
                    </a:cubicBezTo>
                    <a:cubicBezTo>
                      <a:pt x="43" y="6"/>
                      <a:pt x="43" y="6"/>
                      <a:pt x="43" y="6"/>
                    </a:cubicBezTo>
                    <a:cubicBezTo>
                      <a:pt x="42" y="2"/>
                      <a:pt x="38" y="1"/>
                      <a:pt x="34" y="3"/>
                    </a:cubicBezTo>
                    <a:cubicBezTo>
                      <a:pt x="27" y="6"/>
                      <a:pt x="27" y="6"/>
                      <a:pt x="27" y="6"/>
                    </a:cubicBezTo>
                    <a:cubicBezTo>
                      <a:pt x="24" y="7"/>
                      <a:pt x="22" y="11"/>
                      <a:pt x="24" y="15"/>
                    </a:cubicBezTo>
                    <a:cubicBezTo>
                      <a:pt x="26" y="20"/>
                      <a:pt x="26" y="20"/>
                      <a:pt x="26" y="20"/>
                    </a:cubicBezTo>
                    <a:cubicBezTo>
                      <a:pt x="23" y="23"/>
                      <a:pt x="20" y="26"/>
                      <a:pt x="18" y="30"/>
                    </a:cubicBezTo>
                    <a:cubicBezTo>
                      <a:pt x="12" y="28"/>
                      <a:pt x="12" y="28"/>
                      <a:pt x="12" y="28"/>
                    </a:cubicBezTo>
                    <a:cubicBezTo>
                      <a:pt x="9" y="26"/>
                      <a:pt x="4" y="28"/>
                      <a:pt x="3" y="32"/>
                    </a:cubicBezTo>
                    <a:cubicBezTo>
                      <a:pt x="1" y="39"/>
                      <a:pt x="1" y="39"/>
                      <a:pt x="1" y="39"/>
                    </a:cubicBezTo>
                    <a:cubicBezTo>
                      <a:pt x="0" y="41"/>
                      <a:pt x="0" y="42"/>
                      <a:pt x="1" y="44"/>
                    </a:cubicBezTo>
                    <a:cubicBezTo>
                      <a:pt x="2" y="46"/>
                      <a:pt x="3" y="47"/>
                      <a:pt x="5" y="48"/>
                    </a:cubicBezTo>
                    <a:cubicBezTo>
                      <a:pt x="10" y="50"/>
                      <a:pt x="10" y="50"/>
                      <a:pt x="10" y="50"/>
                    </a:cubicBezTo>
                    <a:cubicBezTo>
                      <a:pt x="10" y="54"/>
                      <a:pt x="10" y="58"/>
                      <a:pt x="11" y="62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2" y="66"/>
                      <a:pt x="0" y="71"/>
                      <a:pt x="2" y="74"/>
                    </a:cubicBezTo>
                    <a:cubicBezTo>
                      <a:pt x="5" y="81"/>
                      <a:pt x="5" y="81"/>
                      <a:pt x="5" y="81"/>
                    </a:cubicBezTo>
                    <a:cubicBezTo>
                      <a:pt x="7" y="84"/>
                      <a:pt x="11" y="86"/>
                      <a:pt x="14" y="84"/>
                    </a:cubicBezTo>
                    <a:cubicBezTo>
                      <a:pt x="20" y="82"/>
                      <a:pt x="20" y="82"/>
                      <a:pt x="20" y="82"/>
                    </a:cubicBezTo>
                    <a:cubicBezTo>
                      <a:pt x="22" y="85"/>
                      <a:pt x="26" y="88"/>
                      <a:pt x="29" y="90"/>
                    </a:cubicBezTo>
                    <a:cubicBezTo>
                      <a:pt x="27" y="96"/>
                      <a:pt x="27" y="96"/>
                      <a:pt x="27" y="96"/>
                    </a:cubicBezTo>
                    <a:cubicBezTo>
                      <a:pt x="26" y="98"/>
                      <a:pt x="26" y="100"/>
                      <a:pt x="27" y="101"/>
                    </a:cubicBezTo>
                    <a:cubicBezTo>
                      <a:pt x="28" y="103"/>
                      <a:pt x="29" y="104"/>
                      <a:pt x="31" y="105"/>
                    </a:cubicBezTo>
                    <a:cubicBezTo>
                      <a:pt x="38" y="107"/>
                      <a:pt x="38" y="107"/>
                      <a:pt x="38" y="107"/>
                    </a:cubicBezTo>
                    <a:cubicBezTo>
                      <a:pt x="40" y="108"/>
                      <a:pt x="42" y="108"/>
                      <a:pt x="43" y="107"/>
                    </a:cubicBezTo>
                    <a:cubicBezTo>
                      <a:pt x="45" y="107"/>
                      <a:pt x="46" y="105"/>
                      <a:pt x="47" y="103"/>
                    </a:cubicBezTo>
                    <a:cubicBezTo>
                      <a:pt x="49" y="98"/>
                      <a:pt x="49" y="98"/>
                      <a:pt x="49" y="98"/>
                    </a:cubicBezTo>
                    <a:cubicBezTo>
                      <a:pt x="53" y="98"/>
                      <a:pt x="57" y="98"/>
                      <a:pt x="62" y="97"/>
                    </a:cubicBezTo>
                    <a:cubicBezTo>
                      <a:pt x="64" y="103"/>
                      <a:pt x="64" y="103"/>
                      <a:pt x="64" y="103"/>
                    </a:cubicBezTo>
                    <a:cubicBezTo>
                      <a:pt x="66" y="106"/>
                      <a:pt x="70" y="108"/>
                      <a:pt x="73" y="106"/>
                    </a:cubicBezTo>
                    <a:cubicBezTo>
                      <a:pt x="80" y="103"/>
                      <a:pt x="80" y="103"/>
                      <a:pt x="80" y="103"/>
                    </a:cubicBezTo>
                    <a:cubicBezTo>
                      <a:pt x="84" y="101"/>
                      <a:pt x="85" y="97"/>
                      <a:pt x="84" y="94"/>
                    </a:cubicBezTo>
                    <a:cubicBezTo>
                      <a:pt x="81" y="88"/>
                      <a:pt x="81" y="88"/>
                      <a:pt x="81" y="88"/>
                    </a:cubicBezTo>
                    <a:cubicBezTo>
                      <a:pt x="84" y="86"/>
                      <a:pt x="87" y="82"/>
                      <a:pt x="90" y="79"/>
                    </a:cubicBezTo>
                    <a:cubicBezTo>
                      <a:pt x="95" y="81"/>
                      <a:pt x="95" y="81"/>
                      <a:pt x="95" y="81"/>
                    </a:cubicBezTo>
                    <a:cubicBezTo>
                      <a:pt x="97" y="82"/>
                      <a:pt x="99" y="82"/>
                      <a:pt x="101" y="81"/>
                    </a:cubicBezTo>
                    <a:cubicBezTo>
                      <a:pt x="102" y="80"/>
                      <a:pt x="104" y="79"/>
                      <a:pt x="104" y="77"/>
                    </a:cubicBezTo>
                    <a:cubicBezTo>
                      <a:pt x="107" y="70"/>
                      <a:pt x="107" y="70"/>
                      <a:pt x="107" y="70"/>
                    </a:cubicBezTo>
                    <a:cubicBezTo>
                      <a:pt x="108" y="66"/>
                      <a:pt x="106" y="62"/>
                      <a:pt x="103" y="61"/>
                    </a:cubicBezTo>
                    <a:close/>
                    <a:moveTo>
                      <a:pt x="65" y="79"/>
                    </a:moveTo>
                    <a:cubicBezTo>
                      <a:pt x="61" y="81"/>
                      <a:pt x="58" y="81"/>
                      <a:pt x="54" y="81"/>
                    </a:cubicBezTo>
                    <a:cubicBezTo>
                      <a:pt x="43" y="81"/>
                      <a:pt x="33" y="75"/>
                      <a:pt x="29" y="66"/>
                    </a:cubicBezTo>
                    <a:cubicBezTo>
                      <a:pt x="23" y="52"/>
                      <a:pt x="29" y="36"/>
                      <a:pt x="42" y="30"/>
                    </a:cubicBezTo>
                    <a:cubicBezTo>
                      <a:pt x="46" y="28"/>
                      <a:pt x="50" y="27"/>
                      <a:pt x="54" y="27"/>
                    </a:cubicBezTo>
                    <a:cubicBezTo>
                      <a:pt x="64" y="27"/>
                      <a:pt x="74" y="33"/>
                      <a:pt x="78" y="43"/>
                    </a:cubicBezTo>
                    <a:cubicBezTo>
                      <a:pt x="85" y="57"/>
                      <a:pt x="79" y="73"/>
                      <a:pt x="65" y="79"/>
                    </a:cubicBezTo>
                    <a:close/>
                    <a:moveTo>
                      <a:pt x="65" y="79"/>
                    </a:moveTo>
                    <a:cubicBezTo>
                      <a:pt x="65" y="79"/>
                      <a:pt x="65" y="79"/>
                      <a:pt x="65" y="79"/>
                    </a:cubicBezTo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36" name="文本框 37"/>
          <p:cNvSpPr txBox="1"/>
          <p:nvPr/>
        </p:nvSpPr>
        <p:spPr>
          <a:xfrm>
            <a:off x="3981005" y="203130"/>
            <a:ext cx="1292627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algn="ctr" defTabSz="685869">
              <a:defRPr/>
            </a:pPr>
            <a:r>
              <a:rPr lang="zh-CN" altLang="en-US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推荐浏览器</a:t>
            </a:r>
          </a:p>
        </p:txBody>
      </p: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938D03C8-5A6E-48BF-B576-BF785595610E}"/>
              </a:ext>
            </a:extLst>
          </p:cNvPr>
          <p:cNvCxnSpPr>
            <a:cxnSpLocks/>
          </p:cNvCxnSpPr>
          <p:nvPr/>
        </p:nvCxnSpPr>
        <p:spPr>
          <a:xfrm>
            <a:off x="1874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B8AE3EB0-54E6-4F03-BF5D-660BE55BAA33}"/>
              </a:ext>
            </a:extLst>
          </p:cNvPr>
          <p:cNvCxnSpPr>
            <a:cxnSpLocks/>
          </p:cNvCxnSpPr>
          <p:nvPr/>
        </p:nvCxnSpPr>
        <p:spPr>
          <a:xfrm>
            <a:off x="5507323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椭圆 38">
            <a:extLst>
              <a:ext uri="{FF2B5EF4-FFF2-40B4-BE49-F238E27FC236}">
                <a16:creationId xmlns:a16="http://schemas.microsoft.com/office/drawing/2014/main" id="{B518C372-0EF8-45EC-93D7-54A840891554}"/>
              </a:ext>
            </a:extLst>
          </p:cNvPr>
          <p:cNvSpPr/>
          <p:nvPr/>
        </p:nvSpPr>
        <p:spPr>
          <a:xfrm>
            <a:off x="4161437" y="1099047"/>
            <a:ext cx="499086" cy="49908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椭圆 40">
            <a:extLst>
              <a:ext uri="{FF2B5EF4-FFF2-40B4-BE49-F238E27FC236}">
                <a16:creationId xmlns:a16="http://schemas.microsoft.com/office/drawing/2014/main" id="{7032E969-6888-4EEC-9EA0-539E7597265F}"/>
              </a:ext>
            </a:extLst>
          </p:cNvPr>
          <p:cNvSpPr/>
          <p:nvPr/>
        </p:nvSpPr>
        <p:spPr>
          <a:xfrm>
            <a:off x="4686116" y="2474092"/>
            <a:ext cx="499086" cy="50423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框 60"/>
          <p:cNvSpPr>
            <a:spLocks noChangeArrowheads="1"/>
          </p:cNvSpPr>
          <p:nvPr/>
        </p:nvSpPr>
        <p:spPr bwMode="auto">
          <a:xfrm>
            <a:off x="5080390" y="831653"/>
            <a:ext cx="1217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姚体" panose="02010601030101010101" pitchFamily="2" charset="-122"/>
                <a:ea typeface="方正姚体" panose="02010601030101010101" pitchFamily="2" charset="-122"/>
                <a:sym typeface="Times New Roman" panose="02020603050405020304" pitchFamily="18" charset="0"/>
              </a:rPr>
              <a:t>360</a:t>
            </a:r>
          </a:p>
          <a:p>
            <a:r>
              <a:rPr lang="zh-CN" alt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姚体" panose="02010601030101010101" pitchFamily="2" charset="-122"/>
                <a:ea typeface="方正姚体" panose="02010601030101010101" pitchFamily="2" charset="-122"/>
                <a:sym typeface="Times New Roman" panose="02020603050405020304" pitchFamily="18" charset="0"/>
              </a:rPr>
              <a:t>急速模式</a:t>
            </a:r>
          </a:p>
          <a:p>
            <a:endParaRPr lang="en-US" altLang="zh-CN" sz="1600" b="1" dirty="0">
              <a:solidFill>
                <a:schemeClr val="bg1"/>
              </a:solidFill>
              <a:latin typeface="方正姚体" panose="02010601030101010101" pitchFamily="2" charset="-122"/>
              <a:ea typeface="方正姚体" panose="02010601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47" name="椭圆 46">
            <a:extLst>
              <a:ext uri="{FF2B5EF4-FFF2-40B4-BE49-F238E27FC236}">
                <a16:creationId xmlns:a16="http://schemas.microsoft.com/office/drawing/2014/main" id="{7032E969-6888-4EEC-9EA0-539E7597265F}"/>
              </a:ext>
            </a:extLst>
          </p:cNvPr>
          <p:cNvSpPr/>
          <p:nvPr/>
        </p:nvSpPr>
        <p:spPr>
          <a:xfrm>
            <a:off x="4052473" y="3703818"/>
            <a:ext cx="499086" cy="50423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文本框 60"/>
          <p:cNvSpPr>
            <a:spLocks noChangeArrowheads="1"/>
          </p:cNvSpPr>
          <p:nvPr/>
        </p:nvSpPr>
        <p:spPr bwMode="auto">
          <a:xfrm>
            <a:off x="5778489" y="2423498"/>
            <a:ext cx="9060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姚体" panose="02010601030101010101" pitchFamily="2" charset="-122"/>
                <a:ea typeface="方正姚体" panose="02010601030101010101" pitchFamily="2" charset="-122"/>
                <a:sym typeface="Arial" panose="020B0604020202020204" pitchFamily="34" charset="0"/>
              </a:rPr>
              <a:t>火狐</a:t>
            </a:r>
            <a:endParaRPr lang="en-US" altLang="zh-CN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姚体" panose="02010601030101010101" pitchFamily="2" charset="-122"/>
              <a:ea typeface="方正姚体" panose="02010601030101010101" pitchFamily="2" charset="-122"/>
              <a:sym typeface="Arial" panose="020B0604020202020204" pitchFamily="34" charset="0"/>
            </a:endParaRPr>
          </a:p>
        </p:txBody>
      </p:sp>
      <p:sp>
        <p:nvSpPr>
          <p:cNvPr id="53" name="文本框 60"/>
          <p:cNvSpPr>
            <a:spLocks noChangeArrowheads="1"/>
          </p:cNvSpPr>
          <p:nvPr/>
        </p:nvSpPr>
        <p:spPr bwMode="auto">
          <a:xfrm>
            <a:off x="5131803" y="3802045"/>
            <a:ext cx="9060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姚体" panose="02010601030101010101" pitchFamily="2" charset="-122"/>
                <a:ea typeface="方正姚体" panose="02010601030101010101" pitchFamily="2" charset="-122"/>
                <a:sym typeface="Arial" panose="020B0604020202020204" pitchFamily="34" charset="0"/>
              </a:rPr>
              <a:t>猎豹</a:t>
            </a:r>
            <a:endParaRPr lang="en-US" alt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姚体" panose="02010601030101010101" pitchFamily="2" charset="-122"/>
              <a:ea typeface="方正姚体" panose="02010601030101010101" pitchFamily="2" charset="-122"/>
              <a:sym typeface="Arial" panose="020B0604020202020204" pitchFamily="34" charset="0"/>
            </a:endParaRPr>
          </a:p>
        </p:txBody>
      </p:sp>
      <p:pic>
        <p:nvPicPr>
          <p:cNvPr id="54" name="图片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811" y="624815"/>
            <a:ext cx="1695391" cy="1408478"/>
          </a:xfrm>
          <a:prstGeom prst="rect">
            <a:avLst/>
          </a:prstGeom>
        </p:spPr>
      </p:pic>
      <p:pic>
        <p:nvPicPr>
          <p:cNvPr id="55" name="图片 3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3" t="-3342" r="4588" b="4988"/>
          <a:stretch>
            <a:fillRect/>
          </a:stretch>
        </p:blipFill>
        <p:spPr bwMode="auto">
          <a:xfrm>
            <a:off x="4496246" y="2199945"/>
            <a:ext cx="832631" cy="832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图片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668" y="3508408"/>
            <a:ext cx="1047935" cy="808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image5.png"/>
          <p:cNvPicPr/>
          <p:nvPr/>
        </p:nvPicPr>
        <p:blipFill>
          <a:blip r:embed="rId6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714114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37"/>
          <p:cNvSpPr txBox="1"/>
          <p:nvPr/>
        </p:nvSpPr>
        <p:spPr>
          <a:xfrm>
            <a:off x="3833529" y="203130"/>
            <a:ext cx="1587580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algn="ctr" defTabSz="685869">
              <a:defRPr/>
            </a:pPr>
            <a:r>
              <a:rPr lang="en-US" altLang="zh-CN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PC</a:t>
            </a:r>
            <a:r>
              <a:rPr lang="zh-CN" altLang="en-US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端登录方式</a:t>
            </a: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938D03C8-5A6E-48BF-B576-BF785595610E}"/>
              </a:ext>
            </a:extLst>
          </p:cNvPr>
          <p:cNvCxnSpPr>
            <a:cxnSpLocks/>
          </p:cNvCxnSpPr>
          <p:nvPr/>
        </p:nvCxnSpPr>
        <p:spPr>
          <a:xfrm>
            <a:off x="1874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B8AE3EB0-54E6-4F03-BF5D-660BE55BAA33}"/>
              </a:ext>
            </a:extLst>
          </p:cNvPr>
          <p:cNvCxnSpPr>
            <a:cxnSpLocks/>
          </p:cNvCxnSpPr>
          <p:nvPr/>
        </p:nvCxnSpPr>
        <p:spPr>
          <a:xfrm>
            <a:off x="5507323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292898" y="4107410"/>
            <a:ext cx="7093379" cy="584775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http://szyfaq.fanya.chaoxing.com</a:t>
            </a:r>
            <a:endParaRPr lang="zh-CN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image5.png"/>
          <p:cNvPicPr/>
          <p:nvPr/>
        </p:nvPicPr>
        <p:blipFill>
          <a:blip r:embed="rId3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2063B4F3-8EAD-4E9B-BAF5-6321B050AA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7" y="728034"/>
            <a:ext cx="6271750" cy="3069049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5909438" y="3117666"/>
            <a:ext cx="505593" cy="679417"/>
            <a:chOff x="7326455" y="3350165"/>
            <a:chExt cx="863526" cy="956914"/>
          </a:xfrm>
        </p:grpSpPr>
        <p:sp>
          <p:nvSpPr>
            <p:cNvPr id="8" name="矩形 7"/>
            <p:cNvSpPr/>
            <p:nvPr/>
          </p:nvSpPr>
          <p:spPr>
            <a:xfrm>
              <a:off x="7326455" y="3879790"/>
              <a:ext cx="860416" cy="427289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下箭头 8"/>
            <p:cNvSpPr/>
            <p:nvPr/>
          </p:nvSpPr>
          <p:spPr>
            <a:xfrm rot="1401769">
              <a:off x="7848367" y="3350165"/>
              <a:ext cx="341614" cy="632389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07528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20873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47A11F9-8045-4095-9B9E-9A3D49D4F4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9337" y="772319"/>
            <a:ext cx="7048500" cy="3600450"/>
          </a:xfrm>
          <a:prstGeom prst="rect">
            <a:avLst/>
          </a:prstGeom>
        </p:spPr>
      </p:pic>
      <p:sp>
        <p:nvSpPr>
          <p:cNvPr id="10" name="文本框 37"/>
          <p:cNvSpPr txBox="1"/>
          <p:nvPr/>
        </p:nvSpPr>
        <p:spPr>
          <a:xfrm>
            <a:off x="4096421" y="203130"/>
            <a:ext cx="1061795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algn="ctr" defTabSz="685869">
              <a:defRPr/>
            </a:pPr>
            <a:r>
              <a:rPr lang="zh-CN" altLang="en-US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用户登录</a:t>
            </a: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938D03C8-5A6E-48BF-B576-BF785595610E}"/>
              </a:ext>
            </a:extLst>
          </p:cNvPr>
          <p:cNvCxnSpPr>
            <a:cxnSpLocks/>
          </p:cNvCxnSpPr>
          <p:nvPr/>
        </p:nvCxnSpPr>
        <p:spPr>
          <a:xfrm>
            <a:off x="1874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B8AE3EB0-54E6-4F03-BF5D-660BE55BAA33}"/>
              </a:ext>
            </a:extLst>
          </p:cNvPr>
          <p:cNvCxnSpPr>
            <a:cxnSpLocks/>
          </p:cNvCxnSpPr>
          <p:nvPr/>
        </p:nvCxnSpPr>
        <p:spPr>
          <a:xfrm>
            <a:off x="5507323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圆角矩形标注 12"/>
          <p:cNvSpPr>
            <a:spLocks noChangeArrowheads="1"/>
          </p:cNvSpPr>
          <p:nvPr/>
        </p:nvSpPr>
        <p:spPr bwMode="auto">
          <a:xfrm flipH="1">
            <a:off x="3343216" y="1592071"/>
            <a:ext cx="4158818" cy="711288"/>
          </a:xfrm>
          <a:prstGeom prst="wedgeRoundRectCallout">
            <a:avLst>
              <a:gd name="adj1" fmla="val 65187"/>
              <a:gd name="adj2" fmla="val 97105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1600" tIns="60787" rIns="121600" bIns="60787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喵呜体" panose="02010600010101010101" pitchFamily="2" charset="-122"/>
                <a:ea typeface="方正喵呜体" panose="02010600010101010101" pitchFamily="2" charset="-122"/>
                <a:sym typeface="宋体" panose="02010600030101010101" pitchFamily="2" charset="-122"/>
              </a:rPr>
              <a:t>自己的学号、手机号</a:t>
            </a:r>
          </a:p>
        </p:txBody>
      </p:sp>
      <p:sp>
        <p:nvSpPr>
          <p:cNvPr id="14" name="圆角矩形标注 13"/>
          <p:cNvSpPr>
            <a:spLocks noChangeArrowheads="1"/>
          </p:cNvSpPr>
          <p:nvPr/>
        </p:nvSpPr>
        <p:spPr bwMode="auto">
          <a:xfrm flipH="1">
            <a:off x="418744" y="3740208"/>
            <a:ext cx="3331429" cy="865977"/>
          </a:xfrm>
          <a:prstGeom prst="wedgeRoundRectCallout">
            <a:avLst>
              <a:gd name="adj1" fmla="val 212"/>
              <a:gd name="adj2" fmla="val -118712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21600" tIns="60787" rIns="121600" bIns="60787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喵呜体" panose="02010600010101010101" pitchFamily="2" charset="-122"/>
                <a:ea typeface="方正喵呜体" panose="02010600010101010101" pitchFamily="2" charset="-122"/>
                <a:sym typeface="宋体" panose="02010600030101010101" pitchFamily="2" charset="-122"/>
              </a:rPr>
              <a:t>初始密码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方正喵呜体" panose="02010600010101010101" pitchFamily="2" charset="-122"/>
                <a:ea typeface="方正喵呜体" panose="02010600010101010101" pitchFamily="2" charset="-122"/>
                <a:sym typeface="宋体" panose="02010600030101010101" pitchFamily="2" charset="-122"/>
              </a:rPr>
              <a:t>：</a:t>
            </a:r>
            <a:r>
              <a:rPr kumimoji="0" lang="zh-CN" alt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ea"/>
                <a:ea typeface="+mj-ea"/>
                <a:sym typeface="宋体" panose="02010600030101010101" pitchFamily="2" charset="-122"/>
              </a:rPr>
              <a:t>身份证后六位</a:t>
            </a:r>
          </a:p>
        </p:txBody>
      </p:sp>
    </p:spTree>
    <p:extLst>
      <p:ext uri="{BB962C8B-B14F-4D97-AF65-F5344CB8AC3E}">
        <p14:creationId xmlns:p14="http://schemas.microsoft.com/office/powerpoint/2010/main" val="2575177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4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37"/>
          <p:cNvSpPr txBox="1"/>
          <p:nvPr/>
        </p:nvSpPr>
        <p:spPr>
          <a:xfrm>
            <a:off x="3949323" y="203184"/>
            <a:ext cx="1061795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algn="ctr" defTabSz="685869">
              <a:defRPr/>
            </a:pPr>
            <a:r>
              <a:rPr lang="zh-CN" altLang="en-US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修改密码</a:t>
            </a: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938D03C8-5A6E-48BF-B576-BF785595610E}"/>
              </a:ext>
            </a:extLst>
          </p:cNvPr>
          <p:cNvCxnSpPr>
            <a:cxnSpLocks/>
          </p:cNvCxnSpPr>
          <p:nvPr/>
        </p:nvCxnSpPr>
        <p:spPr>
          <a:xfrm>
            <a:off x="1874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B8AE3EB0-54E6-4F03-BF5D-660BE55BAA33}"/>
              </a:ext>
            </a:extLst>
          </p:cNvPr>
          <p:cNvCxnSpPr>
            <a:cxnSpLocks/>
          </p:cNvCxnSpPr>
          <p:nvPr/>
        </p:nvCxnSpPr>
        <p:spPr>
          <a:xfrm>
            <a:off x="5507323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7" r="16913" b="14580"/>
          <a:stretch>
            <a:fillRect/>
          </a:stretch>
        </p:blipFill>
        <p:spPr>
          <a:xfrm>
            <a:off x="1286320" y="896905"/>
            <a:ext cx="6387803" cy="3742516"/>
          </a:xfrm>
          <a:prstGeom prst="rect">
            <a:avLst/>
          </a:prstGeom>
        </p:spPr>
      </p:pic>
      <p:pic>
        <p:nvPicPr>
          <p:cNvPr id="15" name="image5.png"/>
          <p:cNvPicPr/>
          <p:nvPr/>
        </p:nvPicPr>
        <p:blipFill>
          <a:blip r:embed="rId4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8688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箭头: 五边形 7">
            <a:extLst>
              <a:ext uri="{FF2B5EF4-FFF2-40B4-BE49-F238E27FC236}">
                <a16:creationId xmlns:a16="http://schemas.microsoft.com/office/drawing/2014/main" id="{D98B7A63-1508-40D8-AB06-8E84E61A990C}"/>
              </a:ext>
            </a:extLst>
          </p:cNvPr>
          <p:cNvSpPr/>
          <p:nvPr/>
        </p:nvSpPr>
        <p:spPr>
          <a:xfrm>
            <a:off x="1587" y="355054"/>
            <a:ext cx="2192732" cy="525302"/>
          </a:xfrm>
          <a:prstGeom prst="homePlate">
            <a:avLst/>
          </a:prstGeom>
          <a:solidFill>
            <a:schemeClr val="accent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D2902B57-5878-4C11-B9F0-0F5C1CDC9D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145" y="367299"/>
            <a:ext cx="891183" cy="43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1435" tIns="25718" rIns="51435" bIns="2571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 eaLnBrk="1" hangingPunct="1"/>
            <a:r>
              <a:rPr lang="zh-CN" altLang="en-US" sz="2475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目 录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3C08D9DF-11BA-4DEF-A041-21763F252D7A}"/>
              </a:ext>
            </a:extLst>
          </p:cNvPr>
          <p:cNvSpPr txBox="1"/>
          <p:nvPr/>
        </p:nvSpPr>
        <p:spPr>
          <a:xfrm>
            <a:off x="894586" y="484015"/>
            <a:ext cx="1245213" cy="267382"/>
          </a:xfrm>
          <a:prstGeom prst="rect">
            <a:avLst/>
          </a:prstGeom>
          <a:noFill/>
        </p:spPr>
        <p:txBody>
          <a:bodyPr wrap="square" lIns="51435" tIns="25718" rIns="51435" bIns="25718">
            <a:spAutoFit/>
          </a:bodyPr>
          <a:lstStyle/>
          <a:p>
            <a:pPr>
              <a:defRPr/>
            </a:pPr>
            <a:r>
              <a:rPr lang="en-US" altLang="zh-CN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  <a:endParaRPr lang="zh-CN" alt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PA_淘宝店chenying0907 29"/>
          <p:cNvSpPr/>
          <p:nvPr>
            <p:custDataLst>
              <p:tags r:id="rId1"/>
            </p:custDataLst>
          </p:nvPr>
        </p:nvSpPr>
        <p:spPr>
          <a:xfrm>
            <a:off x="909950" y="1943941"/>
            <a:ext cx="1083467" cy="1257209"/>
          </a:xfrm>
          <a:custGeom>
            <a:avLst/>
            <a:gdLst>
              <a:gd name="connsiteX0" fmla="*/ 528437 w 1558835"/>
              <a:gd name="connsiteY0" fmla="*/ 647221 h 1808248"/>
              <a:gd name="connsiteX1" fmla="*/ 249763 w 1558835"/>
              <a:gd name="connsiteY1" fmla="*/ 925895 h 1808248"/>
              <a:gd name="connsiteX2" fmla="*/ 528437 w 1558835"/>
              <a:gd name="connsiteY2" fmla="*/ 1204569 h 1808248"/>
              <a:gd name="connsiteX3" fmla="*/ 807111 w 1558835"/>
              <a:gd name="connsiteY3" fmla="*/ 925895 h 1808248"/>
              <a:gd name="connsiteX4" fmla="*/ 528437 w 1558835"/>
              <a:gd name="connsiteY4" fmla="*/ 647221 h 1808248"/>
              <a:gd name="connsiteX5" fmla="*/ 0 w 1558835"/>
              <a:gd name="connsiteY5" fmla="*/ 0 h 1808248"/>
              <a:gd name="connsiteX6" fmla="*/ 1558835 w 1558835"/>
              <a:gd name="connsiteY6" fmla="*/ 904125 h 1808248"/>
              <a:gd name="connsiteX7" fmla="*/ 0 w 1558835"/>
              <a:gd name="connsiteY7" fmla="*/ 1808248 h 1808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8835" h="1808248">
                <a:moveTo>
                  <a:pt x="528437" y="647221"/>
                </a:moveTo>
                <a:cubicBezTo>
                  <a:pt x="374530" y="647221"/>
                  <a:pt x="249763" y="771988"/>
                  <a:pt x="249763" y="925895"/>
                </a:cubicBezTo>
                <a:cubicBezTo>
                  <a:pt x="249763" y="1079802"/>
                  <a:pt x="374530" y="1204569"/>
                  <a:pt x="528437" y="1204569"/>
                </a:cubicBezTo>
                <a:cubicBezTo>
                  <a:pt x="682344" y="1204569"/>
                  <a:pt x="807111" y="1079802"/>
                  <a:pt x="807111" y="925895"/>
                </a:cubicBezTo>
                <a:cubicBezTo>
                  <a:pt x="807111" y="771988"/>
                  <a:pt x="682344" y="647221"/>
                  <a:pt x="528437" y="647221"/>
                </a:cubicBezTo>
                <a:close/>
                <a:moveTo>
                  <a:pt x="0" y="0"/>
                </a:moveTo>
                <a:lnTo>
                  <a:pt x="1558835" y="904125"/>
                </a:lnTo>
                <a:lnTo>
                  <a:pt x="0" y="1808248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PA_淘宝店chenying0907 30"/>
          <p:cNvSpPr/>
          <p:nvPr>
            <p:custDataLst>
              <p:tags r:id="rId2"/>
            </p:custDataLst>
          </p:nvPr>
        </p:nvSpPr>
        <p:spPr>
          <a:xfrm>
            <a:off x="3137981" y="1943941"/>
            <a:ext cx="1083467" cy="1257209"/>
          </a:xfrm>
          <a:custGeom>
            <a:avLst/>
            <a:gdLst>
              <a:gd name="connsiteX0" fmla="*/ 528437 w 1558835"/>
              <a:gd name="connsiteY0" fmla="*/ 647221 h 1808248"/>
              <a:gd name="connsiteX1" fmla="*/ 249763 w 1558835"/>
              <a:gd name="connsiteY1" fmla="*/ 925895 h 1808248"/>
              <a:gd name="connsiteX2" fmla="*/ 528437 w 1558835"/>
              <a:gd name="connsiteY2" fmla="*/ 1204569 h 1808248"/>
              <a:gd name="connsiteX3" fmla="*/ 807111 w 1558835"/>
              <a:gd name="connsiteY3" fmla="*/ 925895 h 1808248"/>
              <a:gd name="connsiteX4" fmla="*/ 528437 w 1558835"/>
              <a:gd name="connsiteY4" fmla="*/ 647221 h 1808248"/>
              <a:gd name="connsiteX5" fmla="*/ 0 w 1558835"/>
              <a:gd name="connsiteY5" fmla="*/ 0 h 1808248"/>
              <a:gd name="connsiteX6" fmla="*/ 1558835 w 1558835"/>
              <a:gd name="connsiteY6" fmla="*/ 904125 h 1808248"/>
              <a:gd name="connsiteX7" fmla="*/ 0 w 1558835"/>
              <a:gd name="connsiteY7" fmla="*/ 1808248 h 1808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8835" h="1808248">
                <a:moveTo>
                  <a:pt x="528437" y="647221"/>
                </a:moveTo>
                <a:cubicBezTo>
                  <a:pt x="374530" y="647221"/>
                  <a:pt x="249763" y="771988"/>
                  <a:pt x="249763" y="925895"/>
                </a:cubicBezTo>
                <a:cubicBezTo>
                  <a:pt x="249763" y="1079802"/>
                  <a:pt x="374530" y="1204569"/>
                  <a:pt x="528437" y="1204569"/>
                </a:cubicBezTo>
                <a:cubicBezTo>
                  <a:pt x="682344" y="1204569"/>
                  <a:pt x="807111" y="1079802"/>
                  <a:pt x="807111" y="925895"/>
                </a:cubicBezTo>
                <a:cubicBezTo>
                  <a:pt x="807111" y="771988"/>
                  <a:pt x="682344" y="647221"/>
                  <a:pt x="528437" y="647221"/>
                </a:cubicBezTo>
                <a:close/>
                <a:moveTo>
                  <a:pt x="0" y="0"/>
                </a:moveTo>
                <a:lnTo>
                  <a:pt x="1558835" y="904125"/>
                </a:lnTo>
                <a:lnTo>
                  <a:pt x="0" y="180824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PA_淘宝店chenying0907 31"/>
          <p:cNvSpPr/>
          <p:nvPr>
            <p:custDataLst>
              <p:tags r:id="rId3"/>
            </p:custDataLst>
          </p:nvPr>
        </p:nvSpPr>
        <p:spPr>
          <a:xfrm>
            <a:off x="7362018" y="1943941"/>
            <a:ext cx="1083467" cy="1257209"/>
          </a:xfrm>
          <a:custGeom>
            <a:avLst/>
            <a:gdLst>
              <a:gd name="connsiteX0" fmla="*/ 528437 w 1558835"/>
              <a:gd name="connsiteY0" fmla="*/ 647221 h 1808248"/>
              <a:gd name="connsiteX1" fmla="*/ 249763 w 1558835"/>
              <a:gd name="connsiteY1" fmla="*/ 925895 h 1808248"/>
              <a:gd name="connsiteX2" fmla="*/ 528437 w 1558835"/>
              <a:gd name="connsiteY2" fmla="*/ 1204569 h 1808248"/>
              <a:gd name="connsiteX3" fmla="*/ 807111 w 1558835"/>
              <a:gd name="connsiteY3" fmla="*/ 925895 h 1808248"/>
              <a:gd name="connsiteX4" fmla="*/ 528437 w 1558835"/>
              <a:gd name="connsiteY4" fmla="*/ 647221 h 1808248"/>
              <a:gd name="connsiteX5" fmla="*/ 0 w 1558835"/>
              <a:gd name="connsiteY5" fmla="*/ 0 h 1808248"/>
              <a:gd name="connsiteX6" fmla="*/ 1558835 w 1558835"/>
              <a:gd name="connsiteY6" fmla="*/ 904125 h 1808248"/>
              <a:gd name="connsiteX7" fmla="*/ 0 w 1558835"/>
              <a:gd name="connsiteY7" fmla="*/ 1808248 h 1808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8835" h="1808248">
                <a:moveTo>
                  <a:pt x="528437" y="647221"/>
                </a:moveTo>
                <a:cubicBezTo>
                  <a:pt x="374530" y="647221"/>
                  <a:pt x="249763" y="771988"/>
                  <a:pt x="249763" y="925895"/>
                </a:cubicBezTo>
                <a:cubicBezTo>
                  <a:pt x="249763" y="1079802"/>
                  <a:pt x="374530" y="1204569"/>
                  <a:pt x="528437" y="1204569"/>
                </a:cubicBezTo>
                <a:cubicBezTo>
                  <a:pt x="682344" y="1204569"/>
                  <a:pt x="807111" y="1079802"/>
                  <a:pt x="807111" y="925895"/>
                </a:cubicBezTo>
                <a:cubicBezTo>
                  <a:pt x="807111" y="771988"/>
                  <a:pt x="682344" y="647221"/>
                  <a:pt x="528437" y="647221"/>
                </a:cubicBezTo>
                <a:close/>
                <a:moveTo>
                  <a:pt x="0" y="0"/>
                </a:moveTo>
                <a:lnTo>
                  <a:pt x="1558835" y="904125"/>
                </a:lnTo>
                <a:lnTo>
                  <a:pt x="0" y="1808248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PA_淘宝店chenying0907 32"/>
          <p:cNvSpPr/>
          <p:nvPr>
            <p:custDataLst>
              <p:tags r:id="rId4"/>
            </p:custDataLst>
          </p:nvPr>
        </p:nvSpPr>
        <p:spPr>
          <a:xfrm>
            <a:off x="5327912" y="1948491"/>
            <a:ext cx="1083467" cy="1257209"/>
          </a:xfrm>
          <a:custGeom>
            <a:avLst/>
            <a:gdLst>
              <a:gd name="connsiteX0" fmla="*/ 528437 w 1558835"/>
              <a:gd name="connsiteY0" fmla="*/ 647221 h 1808248"/>
              <a:gd name="connsiteX1" fmla="*/ 249763 w 1558835"/>
              <a:gd name="connsiteY1" fmla="*/ 925895 h 1808248"/>
              <a:gd name="connsiteX2" fmla="*/ 528437 w 1558835"/>
              <a:gd name="connsiteY2" fmla="*/ 1204569 h 1808248"/>
              <a:gd name="connsiteX3" fmla="*/ 807111 w 1558835"/>
              <a:gd name="connsiteY3" fmla="*/ 925895 h 1808248"/>
              <a:gd name="connsiteX4" fmla="*/ 528437 w 1558835"/>
              <a:gd name="connsiteY4" fmla="*/ 647221 h 1808248"/>
              <a:gd name="connsiteX5" fmla="*/ 0 w 1558835"/>
              <a:gd name="connsiteY5" fmla="*/ 0 h 1808248"/>
              <a:gd name="connsiteX6" fmla="*/ 1558835 w 1558835"/>
              <a:gd name="connsiteY6" fmla="*/ 904125 h 1808248"/>
              <a:gd name="connsiteX7" fmla="*/ 0 w 1558835"/>
              <a:gd name="connsiteY7" fmla="*/ 1808248 h 1808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8835" h="1808248">
                <a:moveTo>
                  <a:pt x="528437" y="647221"/>
                </a:moveTo>
                <a:cubicBezTo>
                  <a:pt x="374530" y="647221"/>
                  <a:pt x="249763" y="771988"/>
                  <a:pt x="249763" y="925895"/>
                </a:cubicBezTo>
                <a:cubicBezTo>
                  <a:pt x="249763" y="1079802"/>
                  <a:pt x="374530" y="1204569"/>
                  <a:pt x="528437" y="1204569"/>
                </a:cubicBezTo>
                <a:cubicBezTo>
                  <a:pt x="682344" y="1204569"/>
                  <a:pt x="807111" y="1079802"/>
                  <a:pt x="807111" y="925895"/>
                </a:cubicBezTo>
                <a:cubicBezTo>
                  <a:pt x="807111" y="771988"/>
                  <a:pt x="682344" y="647221"/>
                  <a:pt x="528437" y="647221"/>
                </a:cubicBezTo>
                <a:close/>
                <a:moveTo>
                  <a:pt x="0" y="0"/>
                </a:moveTo>
                <a:lnTo>
                  <a:pt x="1558835" y="904125"/>
                </a:lnTo>
                <a:lnTo>
                  <a:pt x="0" y="180824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PA_燕尾形 6"/>
          <p:cNvSpPr/>
          <p:nvPr>
            <p:custDataLst>
              <p:tags r:id="rId5"/>
            </p:custDataLst>
          </p:nvPr>
        </p:nvSpPr>
        <p:spPr>
          <a:xfrm>
            <a:off x="2206702" y="2459297"/>
            <a:ext cx="261257" cy="261338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9" name="PA_燕尾形 36"/>
          <p:cNvSpPr/>
          <p:nvPr>
            <p:custDataLst>
              <p:tags r:id="rId6"/>
            </p:custDataLst>
          </p:nvPr>
        </p:nvSpPr>
        <p:spPr>
          <a:xfrm>
            <a:off x="2482519" y="2459297"/>
            <a:ext cx="261257" cy="261338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0" name="PA_燕尾形 37"/>
          <p:cNvSpPr/>
          <p:nvPr>
            <p:custDataLst>
              <p:tags r:id="rId7"/>
            </p:custDataLst>
          </p:nvPr>
        </p:nvSpPr>
        <p:spPr>
          <a:xfrm>
            <a:off x="4449519" y="2459297"/>
            <a:ext cx="261257" cy="261338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1" name="PA_燕尾形 38"/>
          <p:cNvSpPr/>
          <p:nvPr>
            <p:custDataLst>
              <p:tags r:id="rId8"/>
            </p:custDataLst>
          </p:nvPr>
        </p:nvSpPr>
        <p:spPr>
          <a:xfrm>
            <a:off x="4725336" y="2459297"/>
            <a:ext cx="261257" cy="261338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2" name="PA_燕尾形 39"/>
          <p:cNvSpPr/>
          <p:nvPr>
            <p:custDataLst>
              <p:tags r:id="rId9"/>
            </p:custDataLst>
          </p:nvPr>
        </p:nvSpPr>
        <p:spPr>
          <a:xfrm>
            <a:off x="6557442" y="2459297"/>
            <a:ext cx="261257" cy="261338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3" name="PA_燕尾形 40"/>
          <p:cNvSpPr/>
          <p:nvPr>
            <p:custDataLst>
              <p:tags r:id="rId10"/>
            </p:custDataLst>
          </p:nvPr>
        </p:nvSpPr>
        <p:spPr>
          <a:xfrm>
            <a:off x="6833261" y="2459297"/>
            <a:ext cx="261257" cy="261338"/>
          </a:xfrm>
          <a:prstGeom prst="chevron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44" name="PA_组合 17"/>
          <p:cNvGrpSpPr>
            <a:grpSpLocks/>
          </p:cNvGrpSpPr>
          <p:nvPr>
            <p:custDataLst>
              <p:tags r:id="rId11"/>
            </p:custDataLst>
          </p:nvPr>
        </p:nvGrpSpPr>
        <p:grpSpPr bwMode="auto">
          <a:xfrm rot="-2700000">
            <a:off x="2621004" y="3338993"/>
            <a:ext cx="272361" cy="273649"/>
            <a:chOff x="5394325" y="2859088"/>
            <a:chExt cx="358775" cy="360362"/>
          </a:xfrm>
          <a:solidFill>
            <a:srgbClr val="D9D9D9"/>
          </a:solidFill>
        </p:grpSpPr>
        <p:sp>
          <p:nvSpPr>
            <p:cNvPr id="45" name="AutoShape 37"/>
            <p:cNvSpPr/>
            <p:nvPr/>
          </p:nvSpPr>
          <p:spPr bwMode="auto">
            <a:xfrm>
              <a:off x="5394485" y="2892265"/>
              <a:ext cx="327025" cy="325438"/>
            </a:xfrm>
            <a:custGeom>
              <a:avLst/>
              <a:gdLst>
                <a:gd name="T0" fmla="+- 0 10849 98"/>
                <a:gd name="T1" fmla="*/ T0 w 21502"/>
                <a:gd name="T2" fmla="*/ 10800 h 21600"/>
                <a:gd name="T3" fmla="+- 0 10849 98"/>
                <a:gd name="T4" fmla="*/ T3 w 21502"/>
                <a:gd name="T5" fmla="*/ 10800 h 21600"/>
                <a:gd name="T6" fmla="+- 0 10849 98"/>
                <a:gd name="T7" fmla="*/ T6 w 21502"/>
                <a:gd name="T8" fmla="*/ 10800 h 21600"/>
                <a:gd name="T9" fmla="+- 0 10849 98"/>
                <a:gd name="T10" fmla="*/ T9 w 21502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502" h="21600">
                  <a:moveTo>
                    <a:pt x="19917" y="7880"/>
                  </a:moveTo>
                  <a:lnTo>
                    <a:pt x="18875" y="8932"/>
                  </a:lnTo>
                  <a:cubicBezTo>
                    <a:pt x="18730" y="9079"/>
                    <a:pt x="18497" y="9079"/>
                    <a:pt x="18353" y="8932"/>
                  </a:cubicBezTo>
                  <a:lnTo>
                    <a:pt x="17048" y="7617"/>
                  </a:lnTo>
                  <a:lnTo>
                    <a:pt x="15991" y="10290"/>
                  </a:lnTo>
                  <a:lnTo>
                    <a:pt x="16080" y="10064"/>
                  </a:lnTo>
                  <a:cubicBezTo>
                    <a:pt x="13859" y="7826"/>
                    <a:pt x="11601" y="7544"/>
                    <a:pt x="9565" y="7291"/>
                  </a:cubicBezTo>
                  <a:cubicBezTo>
                    <a:pt x="8910" y="7210"/>
                    <a:pt x="8276" y="7126"/>
                    <a:pt x="7652" y="6990"/>
                  </a:cubicBezTo>
                  <a:lnTo>
                    <a:pt x="13918" y="4456"/>
                  </a:lnTo>
                  <a:lnTo>
                    <a:pt x="12652" y="3179"/>
                  </a:lnTo>
                  <a:cubicBezTo>
                    <a:pt x="12508" y="3033"/>
                    <a:pt x="12508" y="2798"/>
                    <a:pt x="12652" y="2652"/>
                  </a:cubicBezTo>
                  <a:lnTo>
                    <a:pt x="13695" y="1598"/>
                  </a:lnTo>
                  <a:cubicBezTo>
                    <a:pt x="13840" y="1453"/>
                    <a:pt x="14073" y="1453"/>
                    <a:pt x="14217" y="1598"/>
                  </a:cubicBezTo>
                  <a:lnTo>
                    <a:pt x="19917" y="7353"/>
                  </a:lnTo>
                  <a:cubicBezTo>
                    <a:pt x="20062" y="7499"/>
                    <a:pt x="20062" y="7734"/>
                    <a:pt x="19917" y="7880"/>
                  </a:cubicBezTo>
                  <a:moveTo>
                    <a:pt x="12292" y="19639"/>
                  </a:moveTo>
                  <a:cubicBezTo>
                    <a:pt x="12200" y="19872"/>
                    <a:pt x="11999" y="20044"/>
                    <a:pt x="11756" y="20095"/>
                  </a:cubicBezTo>
                  <a:cubicBezTo>
                    <a:pt x="11700" y="20106"/>
                    <a:pt x="11643" y="20111"/>
                    <a:pt x="11587" y="20110"/>
                  </a:cubicBezTo>
                  <a:cubicBezTo>
                    <a:pt x="11400" y="20105"/>
                    <a:pt x="11219" y="20030"/>
                    <a:pt x="11084" y="19892"/>
                  </a:cubicBezTo>
                  <a:lnTo>
                    <a:pt x="1692" y="10517"/>
                  </a:lnTo>
                  <a:cubicBezTo>
                    <a:pt x="1519" y="10343"/>
                    <a:pt x="1443" y="10094"/>
                    <a:pt x="1488" y="9852"/>
                  </a:cubicBezTo>
                  <a:cubicBezTo>
                    <a:pt x="1533" y="9610"/>
                    <a:pt x="1695" y="9407"/>
                    <a:pt x="1917" y="9308"/>
                  </a:cubicBezTo>
                  <a:lnTo>
                    <a:pt x="6505" y="7453"/>
                  </a:lnTo>
                  <a:cubicBezTo>
                    <a:pt x="9597" y="8490"/>
                    <a:pt x="12689" y="7491"/>
                    <a:pt x="15781" y="10821"/>
                  </a:cubicBezTo>
                  <a:cubicBezTo>
                    <a:pt x="15781" y="10821"/>
                    <a:pt x="12292" y="19639"/>
                    <a:pt x="12292" y="19639"/>
                  </a:cubicBezTo>
                  <a:close/>
                  <a:moveTo>
                    <a:pt x="15260" y="545"/>
                  </a:moveTo>
                  <a:cubicBezTo>
                    <a:pt x="14912" y="193"/>
                    <a:pt x="14449" y="0"/>
                    <a:pt x="13956" y="0"/>
                  </a:cubicBezTo>
                  <a:cubicBezTo>
                    <a:pt x="13463" y="0"/>
                    <a:pt x="13000" y="193"/>
                    <a:pt x="12651" y="546"/>
                  </a:cubicBezTo>
                  <a:lnTo>
                    <a:pt x="11610" y="1598"/>
                  </a:lnTo>
                  <a:cubicBezTo>
                    <a:pt x="11261" y="1949"/>
                    <a:pt x="11068" y="2417"/>
                    <a:pt x="11068" y="2915"/>
                  </a:cubicBezTo>
                  <a:cubicBezTo>
                    <a:pt x="11068" y="3265"/>
                    <a:pt x="11164" y="3601"/>
                    <a:pt x="11342" y="3893"/>
                  </a:cubicBezTo>
                  <a:lnTo>
                    <a:pt x="1324" y="7944"/>
                  </a:lnTo>
                  <a:cubicBezTo>
                    <a:pt x="654" y="8241"/>
                    <a:pt x="173" y="8851"/>
                    <a:pt x="38" y="9575"/>
                  </a:cubicBezTo>
                  <a:cubicBezTo>
                    <a:pt x="-98" y="10302"/>
                    <a:pt x="130" y="11048"/>
                    <a:pt x="654" y="11576"/>
                  </a:cubicBezTo>
                  <a:lnTo>
                    <a:pt x="10041" y="20946"/>
                  </a:lnTo>
                  <a:cubicBezTo>
                    <a:pt x="10445" y="21354"/>
                    <a:pt x="10982" y="21586"/>
                    <a:pt x="11549" y="21599"/>
                  </a:cubicBezTo>
                  <a:cubicBezTo>
                    <a:pt x="11562" y="21599"/>
                    <a:pt x="11593" y="21599"/>
                    <a:pt x="11605" y="21599"/>
                  </a:cubicBezTo>
                  <a:cubicBezTo>
                    <a:pt x="11754" y="21599"/>
                    <a:pt x="11906" y="21584"/>
                    <a:pt x="12056" y="21553"/>
                  </a:cubicBezTo>
                  <a:cubicBezTo>
                    <a:pt x="12789" y="21399"/>
                    <a:pt x="13390" y="20888"/>
                    <a:pt x="13662" y="20191"/>
                  </a:cubicBezTo>
                  <a:lnTo>
                    <a:pt x="17604" y="10229"/>
                  </a:lnTo>
                  <a:cubicBezTo>
                    <a:pt x="17902" y="10426"/>
                    <a:pt x="18250" y="10532"/>
                    <a:pt x="18613" y="10532"/>
                  </a:cubicBezTo>
                  <a:cubicBezTo>
                    <a:pt x="19107" y="10532"/>
                    <a:pt x="19570" y="10338"/>
                    <a:pt x="19918" y="9986"/>
                  </a:cubicBezTo>
                  <a:lnTo>
                    <a:pt x="20957" y="8937"/>
                  </a:lnTo>
                  <a:cubicBezTo>
                    <a:pt x="21308" y="8585"/>
                    <a:pt x="21502" y="8116"/>
                    <a:pt x="21502" y="7617"/>
                  </a:cubicBezTo>
                  <a:cubicBezTo>
                    <a:pt x="21502" y="7117"/>
                    <a:pt x="21308" y="6648"/>
                    <a:pt x="20961" y="6300"/>
                  </a:cubicBezTo>
                  <a:cubicBezTo>
                    <a:pt x="20961" y="6300"/>
                    <a:pt x="15260" y="545"/>
                    <a:pt x="15260" y="545"/>
                  </a:cubicBezTo>
                  <a:close/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46" name="AutoShape 38"/>
            <p:cNvSpPr/>
            <p:nvPr/>
          </p:nvSpPr>
          <p:spPr bwMode="auto">
            <a:xfrm>
              <a:off x="5552105" y="3033377"/>
              <a:ext cx="55563" cy="5556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4320"/>
                  </a:moveTo>
                  <a:cubicBezTo>
                    <a:pt x="14381" y="4320"/>
                    <a:pt x="17279" y="7222"/>
                    <a:pt x="17279" y="10800"/>
                  </a:cubicBezTo>
                  <a:cubicBezTo>
                    <a:pt x="17279" y="14377"/>
                    <a:pt x="14381" y="17279"/>
                    <a:pt x="10800" y="17279"/>
                  </a:cubicBezTo>
                  <a:cubicBezTo>
                    <a:pt x="7218" y="17279"/>
                    <a:pt x="4319" y="14377"/>
                    <a:pt x="4319" y="10800"/>
                  </a:cubicBezTo>
                  <a:cubicBezTo>
                    <a:pt x="4319" y="7222"/>
                    <a:pt x="7218" y="4320"/>
                    <a:pt x="10800" y="4320"/>
                  </a:cubicBezTo>
                  <a:moveTo>
                    <a:pt x="10800" y="21599"/>
                  </a:moveTo>
                  <a:cubicBezTo>
                    <a:pt x="16752" y="21599"/>
                    <a:pt x="21600" y="16756"/>
                    <a:pt x="21600" y="10800"/>
                  </a:cubicBezTo>
                  <a:cubicBezTo>
                    <a:pt x="21600" y="4843"/>
                    <a:pt x="16752" y="0"/>
                    <a:pt x="10800" y="0"/>
                  </a:cubicBezTo>
                  <a:cubicBezTo>
                    <a:pt x="4847" y="0"/>
                    <a:pt x="0" y="4843"/>
                    <a:pt x="0" y="10800"/>
                  </a:cubicBezTo>
                  <a:cubicBezTo>
                    <a:pt x="0" y="16756"/>
                    <a:pt x="4847" y="21599"/>
                    <a:pt x="10800" y="2159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47" name="AutoShape 39"/>
            <p:cNvSpPr/>
            <p:nvPr/>
          </p:nvSpPr>
          <p:spPr bwMode="auto">
            <a:xfrm>
              <a:off x="5696350" y="2852417"/>
              <a:ext cx="55563" cy="5715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17279"/>
                  </a:moveTo>
                  <a:cubicBezTo>
                    <a:pt x="7218" y="17279"/>
                    <a:pt x="4320" y="14377"/>
                    <a:pt x="4320" y="10800"/>
                  </a:cubicBezTo>
                  <a:cubicBezTo>
                    <a:pt x="4320" y="7222"/>
                    <a:pt x="7218" y="4320"/>
                    <a:pt x="10800" y="4320"/>
                  </a:cubicBezTo>
                  <a:cubicBezTo>
                    <a:pt x="14381" y="4320"/>
                    <a:pt x="17280" y="7222"/>
                    <a:pt x="17280" y="10800"/>
                  </a:cubicBezTo>
                  <a:cubicBezTo>
                    <a:pt x="17280" y="14377"/>
                    <a:pt x="14381" y="17279"/>
                    <a:pt x="10800" y="17279"/>
                  </a:cubicBezTo>
                  <a:moveTo>
                    <a:pt x="10800" y="0"/>
                  </a:moveTo>
                  <a:cubicBezTo>
                    <a:pt x="4847" y="0"/>
                    <a:pt x="0" y="4843"/>
                    <a:pt x="0" y="10800"/>
                  </a:cubicBezTo>
                  <a:cubicBezTo>
                    <a:pt x="0" y="16756"/>
                    <a:pt x="4847" y="21599"/>
                    <a:pt x="10800" y="21599"/>
                  </a:cubicBezTo>
                  <a:cubicBezTo>
                    <a:pt x="16752" y="21599"/>
                    <a:pt x="21600" y="16756"/>
                    <a:pt x="21600" y="10800"/>
                  </a:cubicBezTo>
                  <a:cubicBezTo>
                    <a:pt x="21600" y="4843"/>
                    <a:pt x="16752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48" name="AutoShape 40"/>
            <p:cNvSpPr/>
            <p:nvPr/>
          </p:nvSpPr>
          <p:spPr bwMode="auto">
            <a:xfrm>
              <a:off x="5483342" y="3020412"/>
              <a:ext cx="46038" cy="4445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5400"/>
                  </a:moveTo>
                  <a:cubicBezTo>
                    <a:pt x="13779" y="5400"/>
                    <a:pt x="16199" y="7815"/>
                    <a:pt x="16199" y="10800"/>
                  </a:cubicBezTo>
                  <a:cubicBezTo>
                    <a:pt x="16199" y="13784"/>
                    <a:pt x="13779" y="16200"/>
                    <a:pt x="10800" y="16200"/>
                  </a:cubicBezTo>
                  <a:cubicBezTo>
                    <a:pt x="7820" y="16200"/>
                    <a:pt x="5399" y="13784"/>
                    <a:pt x="5399" y="10800"/>
                  </a:cubicBezTo>
                  <a:cubicBezTo>
                    <a:pt x="5399" y="7815"/>
                    <a:pt x="7820" y="5400"/>
                    <a:pt x="10800" y="5400"/>
                  </a:cubicBezTo>
                  <a:moveTo>
                    <a:pt x="0" y="10800"/>
                  </a:moveTo>
                  <a:cubicBezTo>
                    <a:pt x="0" y="16753"/>
                    <a:pt x="4843" y="21599"/>
                    <a:pt x="10800" y="21599"/>
                  </a:cubicBezTo>
                  <a:cubicBezTo>
                    <a:pt x="16756" y="21599"/>
                    <a:pt x="21600" y="16753"/>
                    <a:pt x="21600" y="10800"/>
                  </a:cubicBezTo>
                  <a:cubicBezTo>
                    <a:pt x="21600" y="4846"/>
                    <a:pt x="16756" y="0"/>
                    <a:pt x="10800" y="0"/>
                  </a:cubicBezTo>
                  <a:cubicBezTo>
                    <a:pt x="4843" y="0"/>
                    <a:pt x="0" y="4846"/>
                    <a:pt x="0" y="1080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49" name="AutoShape 41"/>
            <p:cNvSpPr/>
            <p:nvPr/>
          </p:nvSpPr>
          <p:spPr bwMode="auto">
            <a:xfrm>
              <a:off x="5526118" y="3100560"/>
              <a:ext cx="22225" cy="2222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21599"/>
                  </a:moveTo>
                  <a:cubicBezTo>
                    <a:pt x="16758" y="21599"/>
                    <a:pt x="21600" y="16769"/>
                    <a:pt x="21600" y="10800"/>
                  </a:cubicBezTo>
                  <a:cubicBezTo>
                    <a:pt x="21600" y="4830"/>
                    <a:pt x="16758" y="0"/>
                    <a:pt x="10800" y="0"/>
                  </a:cubicBezTo>
                  <a:cubicBezTo>
                    <a:pt x="4841" y="0"/>
                    <a:pt x="0" y="4830"/>
                    <a:pt x="0" y="10800"/>
                  </a:cubicBezTo>
                  <a:cubicBezTo>
                    <a:pt x="0" y="16769"/>
                    <a:pt x="4841" y="21599"/>
                    <a:pt x="10800" y="2159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50" name="AutoShape 42"/>
            <p:cNvSpPr/>
            <p:nvPr/>
          </p:nvSpPr>
          <p:spPr bwMode="auto">
            <a:xfrm>
              <a:off x="5707968" y="2932180"/>
              <a:ext cx="22225" cy="2222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0"/>
                  </a:moveTo>
                  <a:cubicBezTo>
                    <a:pt x="4841" y="0"/>
                    <a:pt x="0" y="4830"/>
                    <a:pt x="0" y="10800"/>
                  </a:cubicBezTo>
                  <a:cubicBezTo>
                    <a:pt x="0" y="16769"/>
                    <a:pt x="4841" y="21599"/>
                    <a:pt x="10800" y="21599"/>
                  </a:cubicBezTo>
                  <a:cubicBezTo>
                    <a:pt x="16758" y="21599"/>
                    <a:pt x="21600" y="16769"/>
                    <a:pt x="21600" y="10800"/>
                  </a:cubicBezTo>
                  <a:cubicBezTo>
                    <a:pt x="21600" y="4830"/>
                    <a:pt x="16758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</p:grpSp>
      <p:grpSp>
        <p:nvGrpSpPr>
          <p:cNvPr id="51" name="PA_组合 28"/>
          <p:cNvGrpSpPr/>
          <p:nvPr>
            <p:custDataLst>
              <p:tags r:id="rId12"/>
            </p:custDataLst>
          </p:nvPr>
        </p:nvGrpSpPr>
        <p:grpSpPr>
          <a:xfrm>
            <a:off x="6882303" y="3398643"/>
            <a:ext cx="167352" cy="167404"/>
            <a:chOff x="5394312" y="2141343"/>
            <a:chExt cx="359165" cy="359165"/>
          </a:xfrm>
          <a:solidFill>
            <a:srgbClr val="D9D9D9"/>
          </a:solidFill>
        </p:grpSpPr>
        <p:sp>
          <p:nvSpPr>
            <p:cNvPr id="52" name="AutoShape 56"/>
            <p:cNvSpPr/>
            <p:nvPr/>
          </p:nvSpPr>
          <p:spPr bwMode="auto">
            <a:xfrm>
              <a:off x="5394312" y="2141343"/>
              <a:ext cx="112353" cy="35916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6988" y="7316"/>
                  </a:moveTo>
                  <a:cubicBezTo>
                    <a:pt x="16954" y="7352"/>
                    <a:pt x="16923" y="7387"/>
                    <a:pt x="16883" y="7423"/>
                  </a:cubicBezTo>
                  <a:cubicBezTo>
                    <a:pt x="16677" y="7601"/>
                    <a:pt x="16414" y="7770"/>
                    <a:pt x="16066" y="7920"/>
                  </a:cubicBezTo>
                  <a:cubicBezTo>
                    <a:pt x="16057" y="7924"/>
                    <a:pt x="16044" y="7927"/>
                    <a:pt x="16038" y="7931"/>
                  </a:cubicBezTo>
                  <a:cubicBezTo>
                    <a:pt x="15662" y="8092"/>
                    <a:pt x="15214" y="8234"/>
                    <a:pt x="14705" y="8354"/>
                  </a:cubicBezTo>
                  <a:cubicBezTo>
                    <a:pt x="14697" y="8357"/>
                    <a:pt x="14692" y="8358"/>
                    <a:pt x="14686" y="8359"/>
                  </a:cubicBezTo>
                  <a:cubicBezTo>
                    <a:pt x="14163" y="8482"/>
                    <a:pt x="13584" y="8581"/>
                    <a:pt x="12960" y="8649"/>
                  </a:cubicBezTo>
                  <a:cubicBezTo>
                    <a:pt x="12279" y="8726"/>
                    <a:pt x="11560" y="8774"/>
                    <a:pt x="10800" y="8774"/>
                  </a:cubicBezTo>
                  <a:cubicBezTo>
                    <a:pt x="10037" y="8774"/>
                    <a:pt x="9318" y="8726"/>
                    <a:pt x="8640" y="8649"/>
                  </a:cubicBezTo>
                  <a:cubicBezTo>
                    <a:pt x="8016" y="8581"/>
                    <a:pt x="7435" y="8482"/>
                    <a:pt x="6914" y="8359"/>
                  </a:cubicBezTo>
                  <a:cubicBezTo>
                    <a:pt x="6908" y="8358"/>
                    <a:pt x="6901" y="8357"/>
                    <a:pt x="6893" y="8354"/>
                  </a:cubicBezTo>
                  <a:cubicBezTo>
                    <a:pt x="6385" y="8234"/>
                    <a:pt x="5937" y="8092"/>
                    <a:pt x="5562" y="7931"/>
                  </a:cubicBezTo>
                  <a:cubicBezTo>
                    <a:pt x="5553" y="7927"/>
                    <a:pt x="5541" y="7924"/>
                    <a:pt x="5531" y="7920"/>
                  </a:cubicBezTo>
                  <a:cubicBezTo>
                    <a:pt x="5184" y="7770"/>
                    <a:pt x="4921" y="7601"/>
                    <a:pt x="4715" y="7423"/>
                  </a:cubicBezTo>
                  <a:cubicBezTo>
                    <a:pt x="4676" y="7387"/>
                    <a:pt x="4644" y="7352"/>
                    <a:pt x="4612" y="7316"/>
                  </a:cubicBezTo>
                  <a:cubicBezTo>
                    <a:pt x="4437" y="7136"/>
                    <a:pt x="4320" y="6947"/>
                    <a:pt x="4320" y="6750"/>
                  </a:cubicBezTo>
                  <a:cubicBezTo>
                    <a:pt x="4320" y="6550"/>
                    <a:pt x="4437" y="6362"/>
                    <a:pt x="4612" y="6181"/>
                  </a:cubicBezTo>
                  <a:cubicBezTo>
                    <a:pt x="4644" y="6146"/>
                    <a:pt x="4676" y="6110"/>
                    <a:pt x="4715" y="6076"/>
                  </a:cubicBezTo>
                  <a:cubicBezTo>
                    <a:pt x="4921" y="5898"/>
                    <a:pt x="5184" y="5729"/>
                    <a:pt x="5531" y="5577"/>
                  </a:cubicBezTo>
                  <a:cubicBezTo>
                    <a:pt x="5541" y="5574"/>
                    <a:pt x="5553" y="5571"/>
                    <a:pt x="5562" y="5567"/>
                  </a:cubicBezTo>
                  <a:cubicBezTo>
                    <a:pt x="5937" y="5407"/>
                    <a:pt x="6385" y="5264"/>
                    <a:pt x="6893" y="5144"/>
                  </a:cubicBezTo>
                  <a:cubicBezTo>
                    <a:pt x="6901" y="5142"/>
                    <a:pt x="6908" y="5140"/>
                    <a:pt x="6914" y="5138"/>
                  </a:cubicBezTo>
                  <a:cubicBezTo>
                    <a:pt x="7435" y="5017"/>
                    <a:pt x="8016" y="4918"/>
                    <a:pt x="8640" y="4848"/>
                  </a:cubicBezTo>
                  <a:cubicBezTo>
                    <a:pt x="9318" y="4773"/>
                    <a:pt x="10037" y="4725"/>
                    <a:pt x="10800" y="4725"/>
                  </a:cubicBezTo>
                  <a:cubicBezTo>
                    <a:pt x="11560" y="4725"/>
                    <a:pt x="12279" y="4773"/>
                    <a:pt x="12960" y="4848"/>
                  </a:cubicBezTo>
                  <a:cubicBezTo>
                    <a:pt x="13584" y="4918"/>
                    <a:pt x="14163" y="5017"/>
                    <a:pt x="14686" y="5138"/>
                  </a:cubicBezTo>
                  <a:cubicBezTo>
                    <a:pt x="14692" y="5140"/>
                    <a:pt x="14697" y="5142"/>
                    <a:pt x="14705" y="5144"/>
                  </a:cubicBezTo>
                  <a:cubicBezTo>
                    <a:pt x="15214" y="5264"/>
                    <a:pt x="15662" y="5407"/>
                    <a:pt x="16038" y="5567"/>
                  </a:cubicBezTo>
                  <a:cubicBezTo>
                    <a:pt x="16044" y="5571"/>
                    <a:pt x="16057" y="5574"/>
                    <a:pt x="16066" y="5577"/>
                  </a:cubicBezTo>
                  <a:cubicBezTo>
                    <a:pt x="16414" y="5729"/>
                    <a:pt x="16677" y="5898"/>
                    <a:pt x="16883" y="6076"/>
                  </a:cubicBezTo>
                  <a:cubicBezTo>
                    <a:pt x="16923" y="6110"/>
                    <a:pt x="16954" y="6146"/>
                    <a:pt x="16988" y="6181"/>
                  </a:cubicBezTo>
                  <a:cubicBezTo>
                    <a:pt x="17161" y="6362"/>
                    <a:pt x="17280" y="6550"/>
                    <a:pt x="17280" y="6750"/>
                  </a:cubicBezTo>
                  <a:cubicBezTo>
                    <a:pt x="17280" y="6947"/>
                    <a:pt x="17161" y="7136"/>
                    <a:pt x="16988" y="7316"/>
                  </a:cubicBezTo>
                  <a:moveTo>
                    <a:pt x="12960" y="19575"/>
                  </a:moveTo>
                  <a:cubicBezTo>
                    <a:pt x="12960" y="19948"/>
                    <a:pt x="11992" y="20249"/>
                    <a:pt x="10800" y="20249"/>
                  </a:cubicBezTo>
                  <a:cubicBezTo>
                    <a:pt x="9606" y="20249"/>
                    <a:pt x="8640" y="19948"/>
                    <a:pt x="8640" y="19575"/>
                  </a:cubicBezTo>
                  <a:lnTo>
                    <a:pt x="8640" y="10056"/>
                  </a:lnTo>
                  <a:cubicBezTo>
                    <a:pt x="9338" y="10101"/>
                    <a:pt x="10059" y="10124"/>
                    <a:pt x="10800" y="10124"/>
                  </a:cubicBezTo>
                  <a:cubicBezTo>
                    <a:pt x="11541" y="10124"/>
                    <a:pt x="12262" y="10101"/>
                    <a:pt x="12960" y="10056"/>
                  </a:cubicBezTo>
                  <a:cubicBezTo>
                    <a:pt x="12960" y="10056"/>
                    <a:pt x="12960" y="19575"/>
                    <a:pt x="12960" y="19575"/>
                  </a:cubicBezTo>
                  <a:close/>
                  <a:moveTo>
                    <a:pt x="8640" y="2025"/>
                  </a:moveTo>
                  <a:cubicBezTo>
                    <a:pt x="8640" y="1651"/>
                    <a:pt x="9606" y="1350"/>
                    <a:pt x="10800" y="1350"/>
                  </a:cubicBezTo>
                  <a:cubicBezTo>
                    <a:pt x="11992" y="1350"/>
                    <a:pt x="12960" y="1651"/>
                    <a:pt x="12960" y="2025"/>
                  </a:cubicBezTo>
                  <a:lnTo>
                    <a:pt x="12960" y="3442"/>
                  </a:lnTo>
                  <a:cubicBezTo>
                    <a:pt x="12262" y="3398"/>
                    <a:pt x="11541" y="3375"/>
                    <a:pt x="10800" y="3375"/>
                  </a:cubicBezTo>
                  <a:cubicBezTo>
                    <a:pt x="10059" y="3375"/>
                    <a:pt x="9338" y="3398"/>
                    <a:pt x="8640" y="3442"/>
                  </a:cubicBezTo>
                  <a:cubicBezTo>
                    <a:pt x="8640" y="3442"/>
                    <a:pt x="8640" y="2025"/>
                    <a:pt x="8640" y="2025"/>
                  </a:cubicBezTo>
                  <a:close/>
                  <a:moveTo>
                    <a:pt x="17280" y="4064"/>
                  </a:moveTo>
                  <a:lnTo>
                    <a:pt x="17280" y="2025"/>
                  </a:lnTo>
                  <a:cubicBezTo>
                    <a:pt x="17280" y="908"/>
                    <a:pt x="14373" y="0"/>
                    <a:pt x="10800" y="0"/>
                  </a:cubicBezTo>
                  <a:cubicBezTo>
                    <a:pt x="7225" y="0"/>
                    <a:pt x="4320" y="908"/>
                    <a:pt x="4320" y="2025"/>
                  </a:cubicBezTo>
                  <a:lnTo>
                    <a:pt x="4320" y="4064"/>
                  </a:lnTo>
                  <a:cubicBezTo>
                    <a:pt x="1710" y="4681"/>
                    <a:pt x="0" y="5649"/>
                    <a:pt x="0" y="6750"/>
                  </a:cubicBezTo>
                  <a:cubicBezTo>
                    <a:pt x="0" y="7850"/>
                    <a:pt x="1710" y="8818"/>
                    <a:pt x="4320" y="9434"/>
                  </a:cubicBezTo>
                  <a:lnTo>
                    <a:pt x="4320" y="19575"/>
                  </a:lnTo>
                  <a:cubicBezTo>
                    <a:pt x="4320" y="20691"/>
                    <a:pt x="7225" y="21599"/>
                    <a:pt x="10800" y="21599"/>
                  </a:cubicBezTo>
                  <a:cubicBezTo>
                    <a:pt x="14373" y="21599"/>
                    <a:pt x="17280" y="20691"/>
                    <a:pt x="17280" y="19575"/>
                  </a:cubicBezTo>
                  <a:lnTo>
                    <a:pt x="17280" y="9434"/>
                  </a:lnTo>
                  <a:cubicBezTo>
                    <a:pt x="19889" y="8818"/>
                    <a:pt x="21600" y="7850"/>
                    <a:pt x="21600" y="6750"/>
                  </a:cubicBezTo>
                  <a:cubicBezTo>
                    <a:pt x="21600" y="5649"/>
                    <a:pt x="19889" y="4681"/>
                    <a:pt x="17280" y="4064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53" name="AutoShape 57"/>
            <p:cNvSpPr/>
            <p:nvPr/>
          </p:nvSpPr>
          <p:spPr bwMode="auto">
            <a:xfrm>
              <a:off x="5641124" y="2141343"/>
              <a:ext cx="112353" cy="35916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6988" y="7316"/>
                  </a:moveTo>
                  <a:cubicBezTo>
                    <a:pt x="16954" y="7352"/>
                    <a:pt x="16923" y="7387"/>
                    <a:pt x="16883" y="7423"/>
                  </a:cubicBezTo>
                  <a:cubicBezTo>
                    <a:pt x="16677" y="7601"/>
                    <a:pt x="16414" y="7770"/>
                    <a:pt x="16066" y="7920"/>
                  </a:cubicBezTo>
                  <a:cubicBezTo>
                    <a:pt x="16057" y="7924"/>
                    <a:pt x="16044" y="7927"/>
                    <a:pt x="16038" y="7931"/>
                  </a:cubicBezTo>
                  <a:cubicBezTo>
                    <a:pt x="15662" y="8092"/>
                    <a:pt x="15214" y="8234"/>
                    <a:pt x="14705" y="8354"/>
                  </a:cubicBezTo>
                  <a:cubicBezTo>
                    <a:pt x="14697" y="8357"/>
                    <a:pt x="14692" y="8358"/>
                    <a:pt x="14686" y="8359"/>
                  </a:cubicBezTo>
                  <a:cubicBezTo>
                    <a:pt x="14163" y="8482"/>
                    <a:pt x="13584" y="8581"/>
                    <a:pt x="12960" y="8649"/>
                  </a:cubicBezTo>
                  <a:cubicBezTo>
                    <a:pt x="12279" y="8726"/>
                    <a:pt x="11560" y="8774"/>
                    <a:pt x="10800" y="8774"/>
                  </a:cubicBezTo>
                  <a:cubicBezTo>
                    <a:pt x="10037" y="8774"/>
                    <a:pt x="9318" y="8726"/>
                    <a:pt x="8640" y="8649"/>
                  </a:cubicBezTo>
                  <a:cubicBezTo>
                    <a:pt x="8016" y="8581"/>
                    <a:pt x="7435" y="8482"/>
                    <a:pt x="6914" y="8359"/>
                  </a:cubicBezTo>
                  <a:cubicBezTo>
                    <a:pt x="6908" y="8358"/>
                    <a:pt x="6901" y="8357"/>
                    <a:pt x="6893" y="8354"/>
                  </a:cubicBezTo>
                  <a:cubicBezTo>
                    <a:pt x="6385" y="8234"/>
                    <a:pt x="5937" y="8092"/>
                    <a:pt x="5562" y="7931"/>
                  </a:cubicBezTo>
                  <a:cubicBezTo>
                    <a:pt x="5553" y="7927"/>
                    <a:pt x="5541" y="7924"/>
                    <a:pt x="5531" y="7920"/>
                  </a:cubicBezTo>
                  <a:cubicBezTo>
                    <a:pt x="5184" y="7770"/>
                    <a:pt x="4921" y="7601"/>
                    <a:pt x="4715" y="7423"/>
                  </a:cubicBezTo>
                  <a:cubicBezTo>
                    <a:pt x="4676" y="7387"/>
                    <a:pt x="4644" y="7352"/>
                    <a:pt x="4612" y="7316"/>
                  </a:cubicBezTo>
                  <a:cubicBezTo>
                    <a:pt x="4437" y="7136"/>
                    <a:pt x="4320" y="6947"/>
                    <a:pt x="4320" y="6750"/>
                  </a:cubicBezTo>
                  <a:cubicBezTo>
                    <a:pt x="4320" y="6550"/>
                    <a:pt x="4437" y="6362"/>
                    <a:pt x="4612" y="6181"/>
                  </a:cubicBezTo>
                  <a:cubicBezTo>
                    <a:pt x="4644" y="6146"/>
                    <a:pt x="4676" y="6110"/>
                    <a:pt x="4715" y="6076"/>
                  </a:cubicBezTo>
                  <a:cubicBezTo>
                    <a:pt x="4921" y="5898"/>
                    <a:pt x="5184" y="5729"/>
                    <a:pt x="5531" y="5577"/>
                  </a:cubicBezTo>
                  <a:cubicBezTo>
                    <a:pt x="5541" y="5574"/>
                    <a:pt x="5553" y="5571"/>
                    <a:pt x="5562" y="5567"/>
                  </a:cubicBezTo>
                  <a:cubicBezTo>
                    <a:pt x="5937" y="5407"/>
                    <a:pt x="6385" y="5264"/>
                    <a:pt x="6893" y="5144"/>
                  </a:cubicBezTo>
                  <a:cubicBezTo>
                    <a:pt x="6901" y="5142"/>
                    <a:pt x="6908" y="5140"/>
                    <a:pt x="6914" y="5138"/>
                  </a:cubicBezTo>
                  <a:cubicBezTo>
                    <a:pt x="7435" y="5017"/>
                    <a:pt x="8016" y="4918"/>
                    <a:pt x="8640" y="4848"/>
                  </a:cubicBezTo>
                  <a:cubicBezTo>
                    <a:pt x="9318" y="4773"/>
                    <a:pt x="10037" y="4725"/>
                    <a:pt x="10800" y="4725"/>
                  </a:cubicBezTo>
                  <a:cubicBezTo>
                    <a:pt x="11560" y="4725"/>
                    <a:pt x="12279" y="4773"/>
                    <a:pt x="12960" y="4848"/>
                  </a:cubicBezTo>
                  <a:cubicBezTo>
                    <a:pt x="13584" y="4918"/>
                    <a:pt x="14163" y="5017"/>
                    <a:pt x="14686" y="5138"/>
                  </a:cubicBezTo>
                  <a:cubicBezTo>
                    <a:pt x="14692" y="5140"/>
                    <a:pt x="14697" y="5142"/>
                    <a:pt x="14705" y="5144"/>
                  </a:cubicBezTo>
                  <a:cubicBezTo>
                    <a:pt x="15214" y="5264"/>
                    <a:pt x="15662" y="5407"/>
                    <a:pt x="16038" y="5567"/>
                  </a:cubicBezTo>
                  <a:cubicBezTo>
                    <a:pt x="16044" y="5571"/>
                    <a:pt x="16057" y="5574"/>
                    <a:pt x="16066" y="5577"/>
                  </a:cubicBezTo>
                  <a:cubicBezTo>
                    <a:pt x="16414" y="5729"/>
                    <a:pt x="16677" y="5898"/>
                    <a:pt x="16883" y="6076"/>
                  </a:cubicBezTo>
                  <a:cubicBezTo>
                    <a:pt x="16923" y="6110"/>
                    <a:pt x="16954" y="6146"/>
                    <a:pt x="16988" y="6181"/>
                  </a:cubicBezTo>
                  <a:cubicBezTo>
                    <a:pt x="17161" y="6362"/>
                    <a:pt x="17280" y="6550"/>
                    <a:pt x="17280" y="6750"/>
                  </a:cubicBezTo>
                  <a:cubicBezTo>
                    <a:pt x="17280" y="6947"/>
                    <a:pt x="17161" y="7136"/>
                    <a:pt x="16988" y="7316"/>
                  </a:cubicBezTo>
                  <a:moveTo>
                    <a:pt x="12960" y="19575"/>
                  </a:moveTo>
                  <a:cubicBezTo>
                    <a:pt x="12960" y="19948"/>
                    <a:pt x="11992" y="20249"/>
                    <a:pt x="10800" y="20249"/>
                  </a:cubicBezTo>
                  <a:cubicBezTo>
                    <a:pt x="9606" y="20249"/>
                    <a:pt x="8640" y="19948"/>
                    <a:pt x="8640" y="19575"/>
                  </a:cubicBezTo>
                  <a:lnTo>
                    <a:pt x="8640" y="10056"/>
                  </a:lnTo>
                  <a:cubicBezTo>
                    <a:pt x="9338" y="10101"/>
                    <a:pt x="10059" y="10124"/>
                    <a:pt x="10800" y="10124"/>
                  </a:cubicBezTo>
                  <a:cubicBezTo>
                    <a:pt x="11541" y="10124"/>
                    <a:pt x="12262" y="10101"/>
                    <a:pt x="12960" y="10056"/>
                  </a:cubicBezTo>
                  <a:cubicBezTo>
                    <a:pt x="12960" y="10056"/>
                    <a:pt x="12960" y="19575"/>
                    <a:pt x="12960" y="19575"/>
                  </a:cubicBezTo>
                  <a:close/>
                  <a:moveTo>
                    <a:pt x="8640" y="2025"/>
                  </a:moveTo>
                  <a:cubicBezTo>
                    <a:pt x="8640" y="1651"/>
                    <a:pt x="9606" y="1350"/>
                    <a:pt x="10800" y="1350"/>
                  </a:cubicBezTo>
                  <a:cubicBezTo>
                    <a:pt x="11992" y="1350"/>
                    <a:pt x="12960" y="1651"/>
                    <a:pt x="12960" y="2025"/>
                  </a:cubicBezTo>
                  <a:lnTo>
                    <a:pt x="12960" y="3442"/>
                  </a:lnTo>
                  <a:cubicBezTo>
                    <a:pt x="12262" y="3398"/>
                    <a:pt x="11541" y="3375"/>
                    <a:pt x="10800" y="3375"/>
                  </a:cubicBezTo>
                  <a:cubicBezTo>
                    <a:pt x="10059" y="3375"/>
                    <a:pt x="9338" y="3398"/>
                    <a:pt x="8640" y="3442"/>
                  </a:cubicBezTo>
                  <a:cubicBezTo>
                    <a:pt x="8640" y="3442"/>
                    <a:pt x="8640" y="2025"/>
                    <a:pt x="8640" y="2025"/>
                  </a:cubicBezTo>
                  <a:close/>
                  <a:moveTo>
                    <a:pt x="17280" y="4064"/>
                  </a:moveTo>
                  <a:lnTo>
                    <a:pt x="17280" y="2025"/>
                  </a:lnTo>
                  <a:cubicBezTo>
                    <a:pt x="17280" y="908"/>
                    <a:pt x="14373" y="0"/>
                    <a:pt x="10800" y="0"/>
                  </a:cubicBezTo>
                  <a:cubicBezTo>
                    <a:pt x="7225" y="0"/>
                    <a:pt x="4320" y="908"/>
                    <a:pt x="4320" y="2025"/>
                  </a:cubicBezTo>
                  <a:lnTo>
                    <a:pt x="4320" y="4064"/>
                  </a:lnTo>
                  <a:cubicBezTo>
                    <a:pt x="1710" y="4681"/>
                    <a:pt x="0" y="5649"/>
                    <a:pt x="0" y="6750"/>
                  </a:cubicBezTo>
                  <a:cubicBezTo>
                    <a:pt x="0" y="7850"/>
                    <a:pt x="1710" y="8818"/>
                    <a:pt x="4320" y="9434"/>
                  </a:cubicBezTo>
                  <a:lnTo>
                    <a:pt x="4320" y="19575"/>
                  </a:lnTo>
                  <a:cubicBezTo>
                    <a:pt x="4320" y="20691"/>
                    <a:pt x="7225" y="21599"/>
                    <a:pt x="10800" y="21599"/>
                  </a:cubicBezTo>
                  <a:cubicBezTo>
                    <a:pt x="14373" y="21599"/>
                    <a:pt x="17280" y="20691"/>
                    <a:pt x="17280" y="19575"/>
                  </a:cubicBezTo>
                  <a:lnTo>
                    <a:pt x="17280" y="9434"/>
                  </a:lnTo>
                  <a:cubicBezTo>
                    <a:pt x="19889" y="8818"/>
                    <a:pt x="21600" y="7850"/>
                    <a:pt x="21600" y="6750"/>
                  </a:cubicBezTo>
                  <a:cubicBezTo>
                    <a:pt x="21600" y="5649"/>
                    <a:pt x="19889" y="4681"/>
                    <a:pt x="17280" y="4064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54" name="AutoShape 58"/>
            <p:cNvSpPr/>
            <p:nvPr/>
          </p:nvSpPr>
          <p:spPr bwMode="auto">
            <a:xfrm>
              <a:off x="5517718" y="2141343"/>
              <a:ext cx="112355" cy="35916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6988" y="15416"/>
                  </a:moveTo>
                  <a:cubicBezTo>
                    <a:pt x="16954" y="15452"/>
                    <a:pt x="16923" y="15487"/>
                    <a:pt x="16883" y="15523"/>
                  </a:cubicBezTo>
                  <a:cubicBezTo>
                    <a:pt x="16677" y="15701"/>
                    <a:pt x="16414" y="15870"/>
                    <a:pt x="16066" y="16020"/>
                  </a:cubicBezTo>
                  <a:cubicBezTo>
                    <a:pt x="16057" y="16024"/>
                    <a:pt x="16044" y="16027"/>
                    <a:pt x="16038" y="16031"/>
                  </a:cubicBezTo>
                  <a:cubicBezTo>
                    <a:pt x="15662" y="16192"/>
                    <a:pt x="15214" y="16334"/>
                    <a:pt x="14705" y="16454"/>
                  </a:cubicBezTo>
                  <a:cubicBezTo>
                    <a:pt x="14697" y="16457"/>
                    <a:pt x="14692" y="16458"/>
                    <a:pt x="14686" y="16459"/>
                  </a:cubicBezTo>
                  <a:cubicBezTo>
                    <a:pt x="14163" y="16582"/>
                    <a:pt x="13584" y="16681"/>
                    <a:pt x="12960" y="16749"/>
                  </a:cubicBezTo>
                  <a:cubicBezTo>
                    <a:pt x="12279" y="16826"/>
                    <a:pt x="11560" y="16875"/>
                    <a:pt x="10800" y="16875"/>
                  </a:cubicBezTo>
                  <a:cubicBezTo>
                    <a:pt x="10037" y="16875"/>
                    <a:pt x="9318" y="16826"/>
                    <a:pt x="8640" y="16749"/>
                  </a:cubicBezTo>
                  <a:cubicBezTo>
                    <a:pt x="8016" y="16681"/>
                    <a:pt x="7435" y="16582"/>
                    <a:pt x="6914" y="16459"/>
                  </a:cubicBezTo>
                  <a:cubicBezTo>
                    <a:pt x="6908" y="16458"/>
                    <a:pt x="6901" y="16457"/>
                    <a:pt x="6893" y="16454"/>
                  </a:cubicBezTo>
                  <a:cubicBezTo>
                    <a:pt x="6385" y="16334"/>
                    <a:pt x="5937" y="16192"/>
                    <a:pt x="5562" y="16031"/>
                  </a:cubicBezTo>
                  <a:cubicBezTo>
                    <a:pt x="5553" y="16027"/>
                    <a:pt x="5541" y="16024"/>
                    <a:pt x="5531" y="16020"/>
                  </a:cubicBezTo>
                  <a:cubicBezTo>
                    <a:pt x="5184" y="15870"/>
                    <a:pt x="4921" y="15701"/>
                    <a:pt x="4715" y="15523"/>
                  </a:cubicBezTo>
                  <a:cubicBezTo>
                    <a:pt x="4676" y="15487"/>
                    <a:pt x="4644" y="15452"/>
                    <a:pt x="4612" y="15416"/>
                  </a:cubicBezTo>
                  <a:cubicBezTo>
                    <a:pt x="4437" y="15236"/>
                    <a:pt x="4320" y="15047"/>
                    <a:pt x="4320" y="14850"/>
                  </a:cubicBezTo>
                  <a:cubicBezTo>
                    <a:pt x="4320" y="14650"/>
                    <a:pt x="4437" y="14462"/>
                    <a:pt x="4612" y="14281"/>
                  </a:cubicBezTo>
                  <a:cubicBezTo>
                    <a:pt x="4644" y="14246"/>
                    <a:pt x="4676" y="14210"/>
                    <a:pt x="4715" y="14176"/>
                  </a:cubicBezTo>
                  <a:cubicBezTo>
                    <a:pt x="4921" y="13998"/>
                    <a:pt x="5184" y="13829"/>
                    <a:pt x="5531" y="13677"/>
                  </a:cubicBezTo>
                  <a:cubicBezTo>
                    <a:pt x="5541" y="13674"/>
                    <a:pt x="5553" y="13671"/>
                    <a:pt x="5562" y="13667"/>
                  </a:cubicBezTo>
                  <a:cubicBezTo>
                    <a:pt x="5937" y="13507"/>
                    <a:pt x="6385" y="13364"/>
                    <a:pt x="6893" y="13244"/>
                  </a:cubicBezTo>
                  <a:cubicBezTo>
                    <a:pt x="6901" y="13242"/>
                    <a:pt x="6908" y="13240"/>
                    <a:pt x="6914" y="13238"/>
                  </a:cubicBezTo>
                  <a:cubicBezTo>
                    <a:pt x="7435" y="13117"/>
                    <a:pt x="8016" y="13018"/>
                    <a:pt x="8640" y="12948"/>
                  </a:cubicBezTo>
                  <a:cubicBezTo>
                    <a:pt x="9318" y="12873"/>
                    <a:pt x="10037" y="12825"/>
                    <a:pt x="10800" y="12825"/>
                  </a:cubicBezTo>
                  <a:cubicBezTo>
                    <a:pt x="11560" y="12825"/>
                    <a:pt x="12279" y="12873"/>
                    <a:pt x="12960" y="12948"/>
                  </a:cubicBezTo>
                  <a:cubicBezTo>
                    <a:pt x="13584" y="13018"/>
                    <a:pt x="14163" y="13117"/>
                    <a:pt x="14686" y="13238"/>
                  </a:cubicBezTo>
                  <a:cubicBezTo>
                    <a:pt x="14692" y="13240"/>
                    <a:pt x="14697" y="13242"/>
                    <a:pt x="14705" y="13244"/>
                  </a:cubicBezTo>
                  <a:cubicBezTo>
                    <a:pt x="15214" y="13364"/>
                    <a:pt x="15662" y="13507"/>
                    <a:pt x="16038" y="13667"/>
                  </a:cubicBezTo>
                  <a:cubicBezTo>
                    <a:pt x="16044" y="13671"/>
                    <a:pt x="16057" y="13674"/>
                    <a:pt x="16066" y="13677"/>
                  </a:cubicBezTo>
                  <a:cubicBezTo>
                    <a:pt x="16414" y="13829"/>
                    <a:pt x="16677" y="13998"/>
                    <a:pt x="16883" y="14176"/>
                  </a:cubicBezTo>
                  <a:cubicBezTo>
                    <a:pt x="16923" y="14210"/>
                    <a:pt x="16954" y="14246"/>
                    <a:pt x="16988" y="14281"/>
                  </a:cubicBezTo>
                  <a:cubicBezTo>
                    <a:pt x="17161" y="14462"/>
                    <a:pt x="17280" y="14650"/>
                    <a:pt x="17280" y="14850"/>
                  </a:cubicBezTo>
                  <a:cubicBezTo>
                    <a:pt x="17280" y="15047"/>
                    <a:pt x="17161" y="15236"/>
                    <a:pt x="16988" y="15416"/>
                  </a:cubicBezTo>
                  <a:moveTo>
                    <a:pt x="12960" y="19575"/>
                  </a:moveTo>
                  <a:cubicBezTo>
                    <a:pt x="12960" y="19948"/>
                    <a:pt x="11992" y="20249"/>
                    <a:pt x="10800" y="20249"/>
                  </a:cubicBezTo>
                  <a:cubicBezTo>
                    <a:pt x="9606" y="20249"/>
                    <a:pt x="8640" y="19948"/>
                    <a:pt x="8640" y="19575"/>
                  </a:cubicBezTo>
                  <a:lnTo>
                    <a:pt x="8640" y="18156"/>
                  </a:lnTo>
                  <a:cubicBezTo>
                    <a:pt x="9338" y="18201"/>
                    <a:pt x="10059" y="18225"/>
                    <a:pt x="10800" y="18225"/>
                  </a:cubicBezTo>
                  <a:cubicBezTo>
                    <a:pt x="11541" y="18225"/>
                    <a:pt x="12262" y="18201"/>
                    <a:pt x="12960" y="18156"/>
                  </a:cubicBezTo>
                  <a:cubicBezTo>
                    <a:pt x="12960" y="18156"/>
                    <a:pt x="12960" y="19575"/>
                    <a:pt x="12960" y="19575"/>
                  </a:cubicBezTo>
                  <a:close/>
                  <a:moveTo>
                    <a:pt x="8640" y="2025"/>
                  </a:moveTo>
                  <a:cubicBezTo>
                    <a:pt x="8640" y="1651"/>
                    <a:pt x="9606" y="1350"/>
                    <a:pt x="10800" y="1350"/>
                  </a:cubicBezTo>
                  <a:cubicBezTo>
                    <a:pt x="11992" y="1350"/>
                    <a:pt x="12960" y="1651"/>
                    <a:pt x="12960" y="2025"/>
                  </a:cubicBezTo>
                  <a:lnTo>
                    <a:pt x="12960" y="11542"/>
                  </a:lnTo>
                  <a:cubicBezTo>
                    <a:pt x="12262" y="11498"/>
                    <a:pt x="11541" y="11475"/>
                    <a:pt x="10800" y="11475"/>
                  </a:cubicBezTo>
                  <a:cubicBezTo>
                    <a:pt x="10059" y="11475"/>
                    <a:pt x="9338" y="11498"/>
                    <a:pt x="8640" y="11542"/>
                  </a:cubicBezTo>
                  <a:cubicBezTo>
                    <a:pt x="8640" y="11542"/>
                    <a:pt x="8640" y="2025"/>
                    <a:pt x="8640" y="2025"/>
                  </a:cubicBezTo>
                  <a:close/>
                  <a:moveTo>
                    <a:pt x="17280" y="12164"/>
                  </a:moveTo>
                  <a:lnTo>
                    <a:pt x="17280" y="2025"/>
                  </a:lnTo>
                  <a:cubicBezTo>
                    <a:pt x="17280" y="908"/>
                    <a:pt x="14373" y="0"/>
                    <a:pt x="10800" y="0"/>
                  </a:cubicBezTo>
                  <a:cubicBezTo>
                    <a:pt x="7225" y="0"/>
                    <a:pt x="4320" y="908"/>
                    <a:pt x="4320" y="2025"/>
                  </a:cubicBezTo>
                  <a:lnTo>
                    <a:pt x="4320" y="12164"/>
                  </a:lnTo>
                  <a:cubicBezTo>
                    <a:pt x="1710" y="12781"/>
                    <a:pt x="0" y="13749"/>
                    <a:pt x="0" y="14850"/>
                  </a:cubicBezTo>
                  <a:cubicBezTo>
                    <a:pt x="0" y="15950"/>
                    <a:pt x="1710" y="16918"/>
                    <a:pt x="4320" y="17534"/>
                  </a:cubicBezTo>
                  <a:lnTo>
                    <a:pt x="4320" y="19575"/>
                  </a:lnTo>
                  <a:cubicBezTo>
                    <a:pt x="4320" y="20691"/>
                    <a:pt x="7225" y="21599"/>
                    <a:pt x="10800" y="21599"/>
                  </a:cubicBezTo>
                  <a:cubicBezTo>
                    <a:pt x="14373" y="21599"/>
                    <a:pt x="17280" y="20691"/>
                    <a:pt x="17280" y="19575"/>
                  </a:cubicBezTo>
                  <a:lnTo>
                    <a:pt x="17280" y="17534"/>
                  </a:lnTo>
                  <a:cubicBezTo>
                    <a:pt x="19889" y="16918"/>
                    <a:pt x="21600" y="15950"/>
                    <a:pt x="21600" y="14850"/>
                  </a:cubicBezTo>
                  <a:cubicBezTo>
                    <a:pt x="21600" y="13749"/>
                    <a:pt x="19889" y="12781"/>
                    <a:pt x="17280" y="12164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</p:grpSp>
      <p:grpSp>
        <p:nvGrpSpPr>
          <p:cNvPr id="55" name="PA_组合 162"/>
          <p:cNvGrpSpPr>
            <a:grpSpLocks/>
          </p:cNvGrpSpPr>
          <p:nvPr>
            <p:custDataLst>
              <p:tags r:id="rId13"/>
            </p:custDataLst>
          </p:nvPr>
        </p:nvGrpSpPr>
        <p:grpSpPr bwMode="auto">
          <a:xfrm>
            <a:off x="556418" y="3428904"/>
            <a:ext cx="161826" cy="161164"/>
            <a:chOff x="4675188" y="1422400"/>
            <a:chExt cx="360362" cy="358775"/>
          </a:xfrm>
          <a:solidFill>
            <a:srgbClr val="FFC000"/>
          </a:solidFill>
        </p:grpSpPr>
        <p:sp>
          <p:nvSpPr>
            <p:cNvPr id="56" name="AutoShape 84"/>
            <p:cNvSpPr/>
            <p:nvPr/>
          </p:nvSpPr>
          <p:spPr bwMode="auto">
            <a:xfrm>
              <a:off x="4675188" y="1422400"/>
              <a:ext cx="360362" cy="35877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249" y="18900"/>
                  </a:moveTo>
                  <a:cubicBezTo>
                    <a:pt x="20249" y="19643"/>
                    <a:pt x="19644" y="20249"/>
                    <a:pt x="18899" y="20249"/>
                  </a:cubicBezTo>
                  <a:lnTo>
                    <a:pt x="2699" y="20249"/>
                  </a:lnTo>
                  <a:cubicBezTo>
                    <a:pt x="1955" y="20249"/>
                    <a:pt x="1349" y="19643"/>
                    <a:pt x="1349" y="18900"/>
                  </a:cubicBezTo>
                  <a:lnTo>
                    <a:pt x="1349" y="5400"/>
                  </a:lnTo>
                  <a:cubicBezTo>
                    <a:pt x="1349" y="5027"/>
                    <a:pt x="1652" y="4725"/>
                    <a:pt x="2024" y="4725"/>
                  </a:cubicBezTo>
                  <a:lnTo>
                    <a:pt x="2699" y="4725"/>
                  </a:lnTo>
                  <a:lnTo>
                    <a:pt x="2699" y="18225"/>
                  </a:lnTo>
                  <a:cubicBezTo>
                    <a:pt x="2699" y="18598"/>
                    <a:pt x="3001" y="18900"/>
                    <a:pt x="3374" y="18900"/>
                  </a:cubicBezTo>
                  <a:cubicBezTo>
                    <a:pt x="3748" y="18900"/>
                    <a:pt x="4049" y="18598"/>
                    <a:pt x="4049" y="18225"/>
                  </a:cubicBezTo>
                  <a:lnTo>
                    <a:pt x="4049" y="2025"/>
                  </a:lnTo>
                  <a:cubicBezTo>
                    <a:pt x="4049" y="1652"/>
                    <a:pt x="4352" y="1350"/>
                    <a:pt x="4724" y="1350"/>
                  </a:cubicBezTo>
                  <a:lnTo>
                    <a:pt x="19575" y="1350"/>
                  </a:lnTo>
                  <a:cubicBezTo>
                    <a:pt x="19947" y="1350"/>
                    <a:pt x="20249" y="1652"/>
                    <a:pt x="20249" y="2025"/>
                  </a:cubicBezTo>
                  <a:cubicBezTo>
                    <a:pt x="20249" y="2025"/>
                    <a:pt x="20249" y="18900"/>
                    <a:pt x="20249" y="18900"/>
                  </a:cubicBezTo>
                  <a:close/>
                  <a:moveTo>
                    <a:pt x="19575" y="0"/>
                  </a:moveTo>
                  <a:lnTo>
                    <a:pt x="4724" y="0"/>
                  </a:lnTo>
                  <a:cubicBezTo>
                    <a:pt x="3606" y="0"/>
                    <a:pt x="2699" y="905"/>
                    <a:pt x="2699" y="2025"/>
                  </a:cubicBezTo>
                  <a:lnTo>
                    <a:pt x="2699" y="3375"/>
                  </a:lnTo>
                  <a:lnTo>
                    <a:pt x="2024" y="3375"/>
                  </a:lnTo>
                  <a:cubicBezTo>
                    <a:pt x="906" y="3375"/>
                    <a:pt x="0" y="4280"/>
                    <a:pt x="0" y="5400"/>
                  </a:cubicBezTo>
                  <a:lnTo>
                    <a:pt x="0" y="18900"/>
                  </a:lnTo>
                  <a:cubicBezTo>
                    <a:pt x="0" y="20391"/>
                    <a:pt x="1208" y="21599"/>
                    <a:pt x="2699" y="21599"/>
                  </a:cubicBezTo>
                  <a:lnTo>
                    <a:pt x="18899" y="21599"/>
                  </a:lnTo>
                  <a:cubicBezTo>
                    <a:pt x="20391" y="21599"/>
                    <a:pt x="21600" y="20391"/>
                    <a:pt x="21600" y="18900"/>
                  </a:cubicBezTo>
                  <a:lnTo>
                    <a:pt x="21600" y="2025"/>
                  </a:lnTo>
                  <a:cubicBezTo>
                    <a:pt x="21600" y="905"/>
                    <a:pt x="20693" y="0"/>
                    <a:pt x="19575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57" name="AutoShape 85"/>
            <p:cNvSpPr/>
            <p:nvPr/>
          </p:nvSpPr>
          <p:spPr bwMode="auto">
            <a:xfrm>
              <a:off x="4889500" y="1557338"/>
              <a:ext cx="100013" cy="1111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200" y="21599"/>
                  </a:moveTo>
                  <a:lnTo>
                    <a:pt x="20400" y="21599"/>
                  </a:lnTo>
                  <a:cubicBezTo>
                    <a:pt x="21062" y="21599"/>
                    <a:pt x="21600" y="16748"/>
                    <a:pt x="21600" y="10800"/>
                  </a:cubicBezTo>
                  <a:cubicBezTo>
                    <a:pt x="21600" y="4830"/>
                    <a:pt x="21062" y="0"/>
                    <a:pt x="20400" y="0"/>
                  </a:cubicBezTo>
                  <a:lnTo>
                    <a:pt x="1200" y="0"/>
                  </a:lnTo>
                  <a:cubicBezTo>
                    <a:pt x="537" y="0"/>
                    <a:pt x="0" y="4830"/>
                    <a:pt x="0" y="10800"/>
                  </a:cubicBezTo>
                  <a:cubicBezTo>
                    <a:pt x="0" y="16748"/>
                    <a:pt x="537" y="21599"/>
                    <a:pt x="1200" y="2159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58" name="AutoShape 86"/>
            <p:cNvSpPr/>
            <p:nvPr/>
          </p:nvSpPr>
          <p:spPr bwMode="auto">
            <a:xfrm>
              <a:off x="4889500" y="1522413"/>
              <a:ext cx="100013" cy="1270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200" y="21599"/>
                  </a:moveTo>
                  <a:lnTo>
                    <a:pt x="20400" y="21599"/>
                  </a:lnTo>
                  <a:cubicBezTo>
                    <a:pt x="21062" y="21599"/>
                    <a:pt x="21600" y="16748"/>
                    <a:pt x="21600" y="10800"/>
                  </a:cubicBezTo>
                  <a:cubicBezTo>
                    <a:pt x="21600" y="4830"/>
                    <a:pt x="21062" y="0"/>
                    <a:pt x="20400" y="0"/>
                  </a:cubicBezTo>
                  <a:lnTo>
                    <a:pt x="1200" y="0"/>
                  </a:lnTo>
                  <a:cubicBezTo>
                    <a:pt x="537" y="0"/>
                    <a:pt x="0" y="4830"/>
                    <a:pt x="0" y="10800"/>
                  </a:cubicBezTo>
                  <a:cubicBezTo>
                    <a:pt x="0" y="16748"/>
                    <a:pt x="537" y="21599"/>
                    <a:pt x="1200" y="2159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59" name="AutoShape 87"/>
            <p:cNvSpPr/>
            <p:nvPr/>
          </p:nvSpPr>
          <p:spPr bwMode="auto">
            <a:xfrm>
              <a:off x="4889500" y="1489075"/>
              <a:ext cx="100013" cy="1270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200" y="21599"/>
                  </a:moveTo>
                  <a:lnTo>
                    <a:pt x="20400" y="21599"/>
                  </a:lnTo>
                  <a:cubicBezTo>
                    <a:pt x="21062" y="21599"/>
                    <a:pt x="21600" y="16748"/>
                    <a:pt x="21600" y="10800"/>
                  </a:cubicBezTo>
                  <a:cubicBezTo>
                    <a:pt x="21600" y="4830"/>
                    <a:pt x="21062" y="0"/>
                    <a:pt x="20400" y="0"/>
                  </a:cubicBezTo>
                  <a:lnTo>
                    <a:pt x="1200" y="0"/>
                  </a:lnTo>
                  <a:cubicBezTo>
                    <a:pt x="537" y="0"/>
                    <a:pt x="0" y="4830"/>
                    <a:pt x="0" y="10800"/>
                  </a:cubicBezTo>
                  <a:cubicBezTo>
                    <a:pt x="0" y="16748"/>
                    <a:pt x="537" y="21599"/>
                    <a:pt x="1200" y="21599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60" name="AutoShape 88"/>
            <p:cNvSpPr/>
            <p:nvPr/>
          </p:nvSpPr>
          <p:spPr bwMode="auto">
            <a:xfrm>
              <a:off x="4765675" y="1725613"/>
              <a:ext cx="100013" cy="1111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400" y="0"/>
                  </a:moveTo>
                  <a:lnTo>
                    <a:pt x="1200" y="0"/>
                  </a:lnTo>
                  <a:cubicBezTo>
                    <a:pt x="537" y="0"/>
                    <a:pt x="0" y="4851"/>
                    <a:pt x="0" y="10800"/>
                  </a:cubicBezTo>
                  <a:cubicBezTo>
                    <a:pt x="0" y="16790"/>
                    <a:pt x="537" y="21599"/>
                    <a:pt x="1200" y="21599"/>
                  </a:cubicBezTo>
                  <a:lnTo>
                    <a:pt x="20400" y="21599"/>
                  </a:lnTo>
                  <a:cubicBezTo>
                    <a:pt x="21062" y="21599"/>
                    <a:pt x="21600" y="16790"/>
                    <a:pt x="21600" y="10800"/>
                  </a:cubicBezTo>
                  <a:cubicBezTo>
                    <a:pt x="21600" y="4851"/>
                    <a:pt x="21062" y="0"/>
                    <a:pt x="204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61" name="AutoShape 89"/>
            <p:cNvSpPr/>
            <p:nvPr/>
          </p:nvSpPr>
          <p:spPr bwMode="auto">
            <a:xfrm>
              <a:off x="4765675" y="1692275"/>
              <a:ext cx="100013" cy="111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400" y="0"/>
                  </a:moveTo>
                  <a:lnTo>
                    <a:pt x="1200" y="0"/>
                  </a:lnTo>
                  <a:cubicBezTo>
                    <a:pt x="537" y="0"/>
                    <a:pt x="0" y="4851"/>
                    <a:pt x="0" y="10800"/>
                  </a:cubicBezTo>
                  <a:cubicBezTo>
                    <a:pt x="0" y="16790"/>
                    <a:pt x="537" y="21599"/>
                    <a:pt x="1200" y="21599"/>
                  </a:cubicBezTo>
                  <a:lnTo>
                    <a:pt x="20400" y="21599"/>
                  </a:lnTo>
                  <a:cubicBezTo>
                    <a:pt x="21062" y="21599"/>
                    <a:pt x="21600" y="16790"/>
                    <a:pt x="21600" y="10800"/>
                  </a:cubicBezTo>
                  <a:cubicBezTo>
                    <a:pt x="21600" y="4851"/>
                    <a:pt x="21062" y="0"/>
                    <a:pt x="204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62" name="AutoShape 90"/>
            <p:cNvSpPr/>
            <p:nvPr/>
          </p:nvSpPr>
          <p:spPr bwMode="auto">
            <a:xfrm>
              <a:off x="4765675" y="1658938"/>
              <a:ext cx="100013" cy="952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400" y="0"/>
                  </a:moveTo>
                  <a:lnTo>
                    <a:pt x="1200" y="0"/>
                  </a:lnTo>
                  <a:cubicBezTo>
                    <a:pt x="537" y="0"/>
                    <a:pt x="0" y="4851"/>
                    <a:pt x="0" y="10800"/>
                  </a:cubicBezTo>
                  <a:cubicBezTo>
                    <a:pt x="0" y="16790"/>
                    <a:pt x="537" y="21599"/>
                    <a:pt x="1200" y="21599"/>
                  </a:cubicBezTo>
                  <a:lnTo>
                    <a:pt x="20400" y="21599"/>
                  </a:lnTo>
                  <a:cubicBezTo>
                    <a:pt x="21062" y="21599"/>
                    <a:pt x="21600" y="16790"/>
                    <a:pt x="21600" y="10800"/>
                  </a:cubicBezTo>
                  <a:cubicBezTo>
                    <a:pt x="21600" y="4851"/>
                    <a:pt x="21062" y="0"/>
                    <a:pt x="204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63" name="AutoShape 91"/>
            <p:cNvSpPr/>
            <p:nvPr/>
          </p:nvSpPr>
          <p:spPr bwMode="auto">
            <a:xfrm>
              <a:off x="4889500" y="1725613"/>
              <a:ext cx="100013" cy="1111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400" y="0"/>
                  </a:moveTo>
                  <a:lnTo>
                    <a:pt x="1200" y="0"/>
                  </a:lnTo>
                  <a:cubicBezTo>
                    <a:pt x="537" y="0"/>
                    <a:pt x="0" y="4851"/>
                    <a:pt x="0" y="10800"/>
                  </a:cubicBezTo>
                  <a:cubicBezTo>
                    <a:pt x="0" y="16790"/>
                    <a:pt x="537" y="21599"/>
                    <a:pt x="1200" y="21599"/>
                  </a:cubicBezTo>
                  <a:lnTo>
                    <a:pt x="20400" y="21599"/>
                  </a:lnTo>
                  <a:cubicBezTo>
                    <a:pt x="21062" y="21599"/>
                    <a:pt x="21600" y="16790"/>
                    <a:pt x="21600" y="10800"/>
                  </a:cubicBezTo>
                  <a:cubicBezTo>
                    <a:pt x="21600" y="4851"/>
                    <a:pt x="21062" y="0"/>
                    <a:pt x="204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64" name="AutoShape 92"/>
            <p:cNvSpPr/>
            <p:nvPr/>
          </p:nvSpPr>
          <p:spPr bwMode="auto">
            <a:xfrm>
              <a:off x="4889500" y="1692275"/>
              <a:ext cx="100013" cy="111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400" y="0"/>
                  </a:moveTo>
                  <a:lnTo>
                    <a:pt x="1200" y="0"/>
                  </a:lnTo>
                  <a:cubicBezTo>
                    <a:pt x="537" y="0"/>
                    <a:pt x="0" y="4851"/>
                    <a:pt x="0" y="10800"/>
                  </a:cubicBezTo>
                  <a:cubicBezTo>
                    <a:pt x="0" y="16790"/>
                    <a:pt x="537" y="21599"/>
                    <a:pt x="1200" y="21599"/>
                  </a:cubicBezTo>
                  <a:lnTo>
                    <a:pt x="20400" y="21599"/>
                  </a:lnTo>
                  <a:cubicBezTo>
                    <a:pt x="21062" y="21599"/>
                    <a:pt x="21600" y="16790"/>
                    <a:pt x="21600" y="10800"/>
                  </a:cubicBezTo>
                  <a:cubicBezTo>
                    <a:pt x="21600" y="4851"/>
                    <a:pt x="21062" y="0"/>
                    <a:pt x="204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65" name="AutoShape 93"/>
            <p:cNvSpPr/>
            <p:nvPr/>
          </p:nvSpPr>
          <p:spPr bwMode="auto">
            <a:xfrm>
              <a:off x="4889500" y="1658938"/>
              <a:ext cx="100013" cy="9525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400" y="0"/>
                  </a:moveTo>
                  <a:lnTo>
                    <a:pt x="1200" y="0"/>
                  </a:lnTo>
                  <a:cubicBezTo>
                    <a:pt x="537" y="0"/>
                    <a:pt x="0" y="4851"/>
                    <a:pt x="0" y="10800"/>
                  </a:cubicBezTo>
                  <a:cubicBezTo>
                    <a:pt x="0" y="16790"/>
                    <a:pt x="537" y="21599"/>
                    <a:pt x="1200" y="21599"/>
                  </a:cubicBezTo>
                  <a:lnTo>
                    <a:pt x="20400" y="21599"/>
                  </a:lnTo>
                  <a:cubicBezTo>
                    <a:pt x="21062" y="21599"/>
                    <a:pt x="21600" y="16790"/>
                    <a:pt x="21600" y="10800"/>
                  </a:cubicBezTo>
                  <a:cubicBezTo>
                    <a:pt x="21600" y="4851"/>
                    <a:pt x="21062" y="0"/>
                    <a:pt x="2040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66" name="AutoShape 94"/>
            <p:cNvSpPr/>
            <p:nvPr/>
          </p:nvSpPr>
          <p:spPr bwMode="auto">
            <a:xfrm>
              <a:off x="4765675" y="1590675"/>
              <a:ext cx="223838" cy="1111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060" y="0"/>
                  </a:moveTo>
                  <a:lnTo>
                    <a:pt x="540" y="0"/>
                  </a:lnTo>
                  <a:cubicBezTo>
                    <a:pt x="242" y="0"/>
                    <a:pt x="0" y="4851"/>
                    <a:pt x="0" y="10800"/>
                  </a:cubicBezTo>
                  <a:cubicBezTo>
                    <a:pt x="0" y="16769"/>
                    <a:pt x="242" y="21599"/>
                    <a:pt x="540" y="21599"/>
                  </a:cubicBezTo>
                  <a:lnTo>
                    <a:pt x="21060" y="21599"/>
                  </a:lnTo>
                  <a:cubicBezTo>
                    <a:pt x="21357" y="21599"/>
                    <a:pt x="21600" y="16769"/>
                    <a:pt x="21600" y="10800"/>
                  </a:cubicBezTo>
                  <a:cubicBezTo>
                    <a:pt x="21600" y="4851"/>
                    <a:pt x="21357" y="0"/>
                    <a:pt x="2106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67" name="AutoShape 95"/>
            <p:cNvSpPr/>
            <p:nvPr/>
          </p:nvSpPr>
          <p:spPr bwMode="auto">
            <a:xfrm>
              <a:off x="4765675" y="1624013"/>
              <a:ext cx="223838" cy="1111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060" y="0"/>
                  </a:moveTo>
                  <a:lnTo>
                    <a:pt x="540" y="0"/>
                  </a:lnTo>
                  <a:cubicBezTo>
                    <a:pt x="242" y="0"/>
                    <a:pt x="0" y="4851"/>
                    <a:pt x="0" y="10800"/>
                  </a:cubicBezTo>
                  <a:cubicBezTo>
                    <a:pt x="0" y="16790"/>
                    <a:pt x="242" y="21599"/>
                    <a:pt x="540" y="21599"/>
                  </a:cubicBezTo>
                  <a:lnTo>
                    <a:pt x="21060" y="21599"/>
                  </a:lnTo>
                  <a:cubicBezTo>
                    <a:pt x="21357" y="21599"/>
                    <a:pt x="21600" y="16790"/>
                    <a:pt x="21600" y="10800"/>
                  </a:cubicBezTo>
                  <a:cubicBezTo>
                    <a:pt x="21600" y="4851"/>
                    <a:pt x="21357" y="0"/>
                    <a:pt x="21060" y="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  <p:sp>
          <p:nvSpPr>
            <p:cNvPr id="68" name="AutoShape 96"/>
            <p:cNvSpPr/>
            <p:nvPr/>
          </p:nvSpPr>
          <p:spPr bwMode="auto">
            <a:xfrm>
              <a:off x="4765675" y="1466850"/>
              <a:ext cx="100013" cy="10160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4799" y="4792"/>
                  </a:moveTo>
                  <a:lnTo>
                    <a:pt x="16800" y="4792"/>
                  </a:lnTo>
                  <a:lnTo>
                    <a:pt x="16800" y="16797"/>
                  </a:lnTo>
                  <a:lnTo>
                    <a:pt x="4799" y="16797"/>
                  </a:lnTo>
                  <a:cubicBezTo>
                    <a:pt x="4799" y="16797"/>
                    <a:pt x="4799" y="4792"/>
                    <a:pt x="4799" y="4792"/>
                  </a:cubicBezTo>
                  <a:close/>
                  <a:moveTo>
                    <a:pt x="2399" y="21600"/>
                  </a:moveTo>
                  <a:lnTo>
                    <a:pt x="19199" y="21600"/>
                  </a:lnTo>
                  <a:cubicBezTo>
                    <a:pt x="20527" y="21600"/>
                    <a:pt x="21600" y="20523"/>
                    <a:pt x="21600" y="19198"/>
                  </a:cubicBezTo>
                  <a:lnTo>
                    <a:pt x="21600" y="2401"/>
                  </a:lnTo>
                  <a:cubicBezTo>
                    <a:pt x="21600" y="1076"/>
                    <a:pt x="20527" y="0"/>
                    <a:pt x="19199" y="0"/>
                  </a:cubicBezTo>
                  <a:lnTo>
                    <a:pt x="2399" y="0"/>
                  </a:lnTo>
                  <a:cubicBezTo>
                    <a:pt x="1072" y="0"/>
                    <a:pt x="0" y="1076"/>
                    <a:pt x="0" y="2401"/>
                  </a:cubicBezTo>
                  <a:lnTo>
                    <a:pt x="0" y="19198"/>
                  </a:lnTo>
                  <a:cubicBezTo>
                    <a:pt x="0" y="20523"/>
                    <a:pt x="1072" y="21600"/>
                    <a:pt x="2399" y="21600"/>
                  </a:cubicBezTo>
                </a:path>
              </a:pathLst>
            </a:custGeom>
            <a:grpFill/>
            <a:ln>
              <a:noFill/>
            </a:ln>
            <a:effectLst/>
          </p:spPr>
          <p:txBody>
            <a:bodyPr lIns="19050" tIns="19050" rIns="19050" bIns="19050" anchor="ctr"/>
            <a:lstStyle/>
            <a:p>
              <a:pPr algn="ctr" defTabSz="228600">
                <a:defRPr/>
              </a:pPr>
              <a:endParaRPr lang="en-US" sz="1500" ker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ea typeface="宋体" panose="02010600030101010101" pitchFamily="2" charset="-122"/>
                <a:sym typeface="Gill Sans" charset="0"/>
              </a:endParaRPr>
            </a:p>
          </p:txBody>
        </p:sp>
      </p:grpSp>
      <p:sp>
        <p:nvSpPr>
          <p:cNvPr id="72" name="PA_AutoShape 112"/>
          <p:cNvSpPr/>
          <p:nvPr>
            <p:custDataLst>
              <p:tags r:id="rId14"/>
            </p:custDataLst>
          </p:nvPr>
        </p:nvSpPr>
        <p:spPr bwMode="auto">
          <a:xfrm>
            <a:off x="4880441" y="3390224"/>
            <a:ext cx="221109" cy="220203"/>
          </a:xfrm>
          <a:custGeom>
            <a:avLst/>
            <a:gdLst>
              <a:gd name="T0" fmla="*/ 10510 w 21020"/>
              <a:gd name="T1" fmla="*/ 10800 h 21600"/>
              <a:gd name="T2" fmla="*/ 10510 w 21020"/>
              <a:gd name="T3" fmla="*/ 10800 h 21600"/>
              <a:gd name="T4" fmla="*/ 10510 w 21020"/>
              <a:gd name="T5" fmla="*/ 10800 h 21600"/>
              <a:gd name="T6" fmla="*/ 10510 w 2102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020" h="21600">
                <a:moveTo>
                  <a:pt x="18846" y="7946"/>
                </a:moveTo>
                <a:lnTo>
                  <a:pt x="17740" y="9091"/>
                </a:lnTo>
                <a:cubicBezTo>
                  <a:pt x="17740" y="8939"/>
                  <a:pt x="17758" y="8792"/>
                  <a:pt x="17744" y="8636"/>
                </a:cubicBezTo>
                <a:cubicBezTo>
                  <a:pt x="17629" y="7331"/>
                  <a:pt x="17036" y="6068"/>
                  <a:pt x="16074" y="5080"/>
                </a:cubicBezTo>
                <a:cubicBezTo>
                  <a:pt x="15004" y="3980"/>
                  <a:pt x="13585" y="3348"/>
                  <a:pt x="12180" y="3345"/>
                </a:cubicBezTo>
                <a:lnTo>
                  <a:pt x="13268" y="2218"/>
                </a:lnTo>
                <a:cubicBezTo>
                  <a:pt x="13812" y="1659"/>
                  <a:pt x="14572" y="1350"/>
                  <a:pt x="15403" y="1350"/>
                </a:cubicBezTo>
                <a:cubicBezTo>
                  <a:pt x="16460" y="1350"/>
                  <a:pt x="17546" y="1840"/>
                  <a:pt x="18381" y="2696"/>
                </a:cubicBezTo>
                <a:cubicBezTo>
                  <a:pt x="19165" y="3500"/>
                  <a:pt x="19631" y="4499"/>
                  <a:pt x="19698" y="5510"/>
                </a:cubicBezTo>
                <a:cubicBezTo>
                  <a:pt x="19760" y="6453"/>
                  <a:pt x="19457" y="7317"/>
                  <a:pt x="18846" y="7946"/>
                </a:cubicBezTo>
                <a:moveTo>
                  <a:pt x="5828" y="19329"/>
                </a:moveTo>
                <a:cubicBezTo>
                  <a:pt x="5813" y="18424"/>
                  <a:pt x="5454" y="17481"/>
                  <a:pt x="4730" y="16739"/>
                </a:cubicBezTo>
                <a:cubicBezTo>
                  <a:pt x="4046" y="16034"/>
                  <a:pt x="3150" y="15628"/>
                  <a:pt x="2257" y="15592"/>
                </a:cubicBezTo>
                <a:lnTo>
                  <a:pt x="2911" y="13157"/>
                </a:lnTo>
                <a:cubicBezTo>
                  <a:pt x="2959" y="12995"/>
                  <a:pt x="3052" y="12835"/>
                  <a:pt x="3168" y="12695"/>
                </a:cubicBezTo>
                <a:cubicBezTo>
                  <a:pt x="4485" y="11726"/>
                  <a:pt x="6512" y="12012"/>
                  <a:pt x="7920" y="13460"/>
                </a:cubicBezTo>
                <a:cubicBezTo>
                  <a:pt x="9409" y="14990"/>
                  <a:pt x="9639" y="17230"/>
                  <a:pt x="8492" y="18568"/>
                </a:cubicBezTo>
                <a:cubicBezTo>
                  <a:pt x="8416" y="18609"/>
                  <a:pt x="8339" y="18648"/>
                  <a:pt x="8256" y="18675"/>
                </a:cubicBezTo>
                <a:cubicBezTo>
                  <a:pt x="8256" y="18675"/>
                  <a:pt x="5828" y="19329"/>
                  <a:pt x="5828" y="19329"/>
                </a:cubicBezTo>
                <a:close/>
                <a:moveTo>
                  <a:pt x="2737" y="20164"/>
                </a:moveTo>
                <a:cubicBezTo>
                  <a:pt x="2665" y="20181"/>
                  <a:pt x="2443" y="20239"/>
                  <a:pt x="2291" y="20249"/>
                </a:cubicBezTo>
                <a:cubicBezTo>
                  <a:pt x="1751" y="20244"/>
                  <a:pt x="1313" y="19792"/>
                  <a:pt x="1313" y="19237"/>
                </a:cubicBezTo>
                <a:cubicBezTo>
                  <a:pt x="1321" y="19124"/>
                  <a:pt x="1365" y="18929"/>
                  <a:pt x="1380" y="18857"/>
                </a:cubicBezTo>
                <a:lnTo>
                  <a:pt x="2071" y="16283"/>
                </a:lnTo>
                <a:cubicBezTo>
                  <a:pt x="2822" y="16261"/>
                  <a:pt x="3630" y="16562"/>
                  <a:pt x="4265" y="17215"/>
                </a:cubicBezTo>
                <a:cubicBezTo>
                  <a:pt x="4911" y="17878"/>
                  <a:pt x="5214" y="18725"/>
                  <a:pt x="5181" y="19504"/>
                </a:cubicBezTo>
                <a:cubicBezTo>
                  <a:pt x="5181" y="19504"/>
                  <a:pt x="2737" y="20164"/>
                  <a:pt x="2737" y="20164"/>
                </a:cubicBezTo>
                <a:close/>
                <a:moveTo>
                  <a:pt x="6888" y="11179"/>
                </a:moveTo>
                <a:cubicBezTo>
                  <a:pt x="6280" y="10927"/>
                  <a:pt x="5642" y="10783"/>
                  <a:pt x="5004" y="10774"/>
                </a:cubicBezTo>
                <a:lnTo>
                  <a:pt x="10063" y="5536"/>
                </a:lnTo>
                <a:cubicBezTo>
                  <a:pt x="10838" y="4759"/>
                  <a:pt x="11966" y="4536"/>
                  <a:pt x="13077" y="4819"/>
                </a:cubicBezTo>
                <a:cubicBezTo>
                  <a:pt x="13077" y="4819"/>
                  <a:pt x="6888" y="11179"/>
                  <a:pt x="6888" y="11179"/>
                </a:cubicBezTo>
                <a:close/>
                <a:moveTo>
                  <a:pt x="9717" y="13672"/>
                </a:moveTo>
                <a:cubicBezTo>
                  <a:pt x="9473" y="13258"/>
                  <a:pt x="9194" y="12859"/>
                  <a:pt x="8848" y="12505"/>
                </a:cubicBezTo>
                <a:cubicBezTo>
                  <a:pt x="8447" y="12093"/>
                  <a:pt x="7986" y="11770"/>
                  <a:pt x="7507" y="11498"/>
                </a:cubicBezTo>
                <a:lnTo>
                  <a:pt x="13767" y="5064"/>
                </a:lnTo>
                <a:cubicBezTo>
                  <a:pt x="14259" y="5288"/>
                  <a:pt x="14729" y="5607"/>
                  <a:pt x="15145" y="6035"/>
                </a:cubicBezTo>
                <a:cubicBezTo>
                  <a:pt x="15500" y="6398"/>
                  <a:pt x="15775" y="6806"/>
                  <a:pt x="15987" y="7229"/>
                </a:cubicBezTo>
                <a:cubicBezTo>
                  <a:pt x="15987" y="7229"/>
                  <a:pt x="9717" y="13672"/>
                  <a:pt x="9717" y="13672"/>
                </a:cubicBezTo>
                <a:close/>
                <a:moveTo>
                  <a:pt x="10519" y="16061"/>
                </a:moveTo>
                <a:cubicBezTo>
                  <a:pt x="10465" y="15452"/>
                  <a:pt x="10298" y="14854"/>
                  <a:pt x="10047" y="14288"/>
                </a:cubicBezTo>
                <a:lnTo>
                  <a:pt x="16257" y="7906"/>
                </a:lnTo>
                <a:cubicBezTo>
                  <a:pt x="16637" y="9140"/>
                  <a:pt x="16442" y="10429"/>
                  <a:pt x="15610" y="11284"/>
                </a:cubicBezTo>
                <a:cubicBezTo>
                  <a:pt x="15604" y="11290"/>
                  <a:pt x="15598" y="11293"/>
                  <a:pt x="15593" y="11298"/>
                </a:cubicBezTo>
                <a:lnTo>
                  <a:pt x="15602" y="11306"/>
                </a:lnTo>
                <a:lnTo>
                  <a:pt x="10525" y="16565"/>
                </a:lnTo>
                <a:cubicBezTo>
                  <a:pt x="10527" y="16397"/>
                  <a:pt x="10534" y="16232"/>
                  <a:pt x="10519" y="16061"/>
                </a:cubicBezTo>
                <a:moveTo>
                  <a:pt x="19308" y="1741"/>
                </a:moveTo>
                <a:cubicBezTo>
                  <a:pt x="18228" y="632"/>
                  <a:pt x="16805" y="0"/>
                  <a:pt x="15403" y="0"/>
                </a:cubicBezTo>
                <a:cubicBezTo>
                  <a:pt x="14220" y="0"/>
                  <a:pt x="13131" y="450"/>
                  <a:pt x="12335" y="1266"/>
                </a:cubicBezTo>
                <a:lnTo>
                  <a:pt x="9138" y="4577"/>
                </a:lnTo>
                <a:cubicBezTo>
                  <a:pt x="9129" y="4585"/>
                  <a:pt x="9118" y="4592"/>
                  <a:pt x="9108" y="4602"/>
                </a:cubicBezTo>
                <a:cubicBezTo>
                  <a:pt x="9103" y="4608"/>
                  <a:pt x="9100" y="4614"/>
                  <a:pt x="9095" y="4620"/>
                </a:cubicBezTo>
                <a:lnTo>
                  <a:pt x="9096" y="4621"/>
                </a:lnTo>
                <a:lnTo>
                  <a:pt x="2310" y="11647"/>
                </a:lnTo>
                <a:cubicBezTo>
                  <a:pt x="1998" y="11966"/>
                  <a:pt x="1771" y="12364"/>
                  <a:pt x="1645" y="12797"/>
                </a:cubicBezTo>
                <a:lnTo>
                  <a:pt x="102" y="18541"/>
                </a:lnTo>
                <a:cubicBezTo>
                  <a:pt x="100" y="18557"/>
                  <a:pt x="0" y="19008"/>
                  <a:pt x="0" y="19237"/>
                </a:cubicBezTo>
                <a:cubicBezTo>
                  <a:pt x="0" y="20541"/>
                  <a:pt x="1030" y="21599"/>
                  <a:pt x="2302" y="21599"/>
                </a:cubicBezTo>
                <a:cubicBezTo>
                  <a:pt x="2554" y="21599"/>
                  <a:pt x="3044" y="21475"/>
                  <a:pt x="3062" y="21473"/>
                </a:cubicBezTo>
                <a:lnTo>
                  <a:pt x="8630" y="19969"/>
                </a:lnTo>
                <a:cubicBezTo>
                  <a:pt x="9054" y="19839"/>
                  <a:pt x="9439" y="19604"/>
                  <a:pt x="9750" y="19283"/>
                </a:cubicBezTo>
                <a:lnTo>
                  <a:pt x="19776" y="8899"/>
                </a:lnTo>
                <a:cubicBezTo>
                  <a:pt x="21600" y="7023"/>
                  <a:pt x="21394" y="3881"/>
                  <a:pt x="19308" y="1741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lIns="19050" tIns="19050" rIns="19050" bIns="19050" anchor="ctr"/>
          <a:lstStyle/>
          <a:p>
            <a:pPr algn="ctr" defTabSz="228600">
              <a:defRPr/>
            </a:pPr>
            <a:endParaRPr lang="en-US" sz="1500" kern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ea typeface="宋体" panose="02010600030101010101" pitchFamily="2" charset="-122"/>
              <a:sym typeface="Gill Sans" charset="0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1026381" y="238991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3287626" y="238991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5438464" y="238991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7497126" y="2389911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04</a:t>
            </a:r>
            <a:endParaRPr lang="zh-CN" alt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文本框 76"/>
          <p:cNvSpPr txBox="1"/>
          <p:nvPr/>
        </p:nvSpPr>
        <p:spPr>
          <a:xfrm>
            <a:off x="728895" y="3331048"/>
            <a:ext cx="1005403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1600" dirty="0">
                <a:sym typeface="+mn-lt"/>
              </a:rPr>
              <a:t>课程介绍</a:t>
            </a:r>
          </a:p>
        </p:txBody>
      </p:sp>
      <p:sp>
        <p:nvSpPr>
          <p:cNvPr id="79" name="文本框 78"/>
          <p:cNvSpPr txBox="1"/>
          <p:nvPr/>
        </p:nvSpPr>
        <p:spPr>
          <a:xfrm>
            <a:off x="7091560" y="3390224"/>
            <a:ext cx="1005403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>
                <a:sym typeface="Arial" panose="020B0604020202020204" pitchFamily="34" charset="0"/>
              </a:rPr>
              <a:t>通识测评</a:t>
            </a:r>
            <a:endParaRPr lang="en-US" altLang="zh-CN" dirty="0">
              <a:sym typeface="Arial" panose="020B0604020202020204" pitchFamily="34" charset="0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5104440" y="3390224"/>
            <a:ext cx="1620957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>
                <a:sym typeface="Arial" panose="020B0604020202020204" pitchFamily="34" charset="0"/>
              </a:rPr>
              <a:t>网页端学习方式</a:t>
            </a:r>
            <a:endParaRPr lang="en-US" altLang="zh-CN" dirty="0">
              <a:sym typeface="Arial" panose="020B0604020202020204" pitchFamily="34" charset="0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2851149" y="3352689"/>
            <a:ext cx="1620957" cy="33855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>
                <a:sym typeface="Arial" panose="020B0604020202020204" pitchFamily="34" charset="0"/>
              </a:rPr>
              <a:t>移动端学习方法</a:t>
            </a:r>
            <a:endParaRPr lang="en-US" altLang="zh-CN" dirty="0">
              <a:sym typeface="Arial" panose="020B0604020202020204" pitchFamily="34" charset="0"/>
            </a:endParaRPr>
          </a:p>
        </p:txBody>
      </p:sp>
      <p:pic>
        <p:nvPicPr>
          <p:cNvPr id="69" name="Picture 2" descr="D:\尔雅\尔雅资料（销售用）\12、尔雅logo\超星尔雅 角标.pn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192948" y="4463588"/>
            <a:ext cx="1951052" cy="6799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92540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63225" y="-844321"/>
            <a:ext cx="548809" cy="707119"/>
          </a:xfrm>
          <a:prstGeom prst="rect">
            <a:avLst/>
          </a:prstGeom>
          <a:gradFill flip="none" rotWithShape="1">
            <a:gsLst>
              <a:gs pos="0">
                <a:srgbClr val="FDFA75"/>
              </a:gs>
              <a:gs pos="100000">
                <a:srgbClr val="D79E1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12034" y="-844322"/>
            <a:ext cx="548809" cy="707119"/>
          </a:xfrm>
          <a:prstGeom prst="rect">
            <a:avLst/>
          </a:prstGeom>
          <a:gradFill flip="none" rotWithShape="1">
            <a:gsLst>
              <a:gs pos="0">
                <a:srgbClr val="515151"/>
              </a:gs>
              <a:gs pos="100000">
                <a:srgbClr val="202020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2828656" y="195639"/>
            <a:ext cx="3106941" cy="461793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2401" b="1" dirty="0">
                <a:solidFill>
                  <a:schemeClr val="bg1"/>
                </a:solidFill>
                <a:cs typeface="+mn-ea"/>
                <a:sym typeface="+mn-lt"/>
              </a:rPr>
              <a:t>  </a:t>
            </a:r>
            <a:r>
              <a:rPr lang="zh-CN" altLang="en-US" sz="2401" b="1" dirty="0">
                <a:solidFill>
                  <a:srgbClr val="F3E1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ea"/>
                <a:sym typeface="+mn-lt"/>
              </a:rPr>
              <a:t>绑定手机号码、邮箱</a:t>
            </a:r>
          </a:p>
        </p:txBody>
      </p:sp>
      <p:cxnSp>
        <p:nvCxnSpPr>
          <p:cNvPr id="11" name="直接连接符 10"/>
          <p:cNvCxnSpPr/>
          <p:nvPr/>
        </p:nvCxnSpPr>
        <p:spPr>
          <a:xfrm rot="5400000">
            <a:off x="1197138" y="-811546"/>
            <a:ext cx="0" cy="2430750"/>
          </a:xfrm>
          <a:prstGeom prst="line">
            <a:avLst/>
          </a:prstGeom>
          <a:ln w="1270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5400000" scaled="1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椭圆 11"/>
          <p:cNvSpPr/>
          <p:nvPr/>
        </p:nvSpPr>
        <p:spPr>
          <a:xfrm>
            <a:off x="2412513" y="272646"/>
            <a:ext cx="262367" cy="262367"/>
          </a:xfrm>
          <a:prstGeom prst="ellipse">
            <a:avLst/>
          </a:prstGeom>
          <a:noFill/>
          <a:ln w="1905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7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13" name="椭圆 12"/>
          <p:cNvSpPr>
            <a:spLocks noChangeAspect="1"/>
          </p:cNvSpPr>
          <p:nvPr/>
        </p:nvSpPr>
        <p:spPr>
          <a:xfrm>
            <a:off x="2476175" y="336308"/>
            <a:ext cx="135042" cy="135042"/>
          </a:xfrm>
          <a:prstGeom prst="ellipse">
            <a:avLst/>
          </a:prstGeom>
          <a:gradFill>
            <a:gsLst>
              <a:gs pos="0">
                <a:srgbClr val="FBF670"/>
              </a:gs>
              <a:gs pos="100000">
                <a:srgbClr val="DEAE22"/>
              </a:gs>
            </a:gsLst>
            <a:lin ang="7200000" scaled="0"/>
          </a:gra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rot="16200000" flipH="1">
            <a:off x="7929714" y="-800379"/>
            <a:ext cx="0" cy="2430750"/>
          </a:xfrm>
          <a:prstGeom prst="line">
            <a:avLst/>
          </a:prstGeom>
          <a:ln w="1270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5400000" scaled="1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椭圆 14"/>
          <p:cNvSpPr/>
          <p:nvPr/>
        </p:nvSpPr>
        <p:spPr>
          <a:xfrm flipH="1">
            <a:off x="6451972" y="283813"/>
            <a:ext cx="262367" cy="262367"/>
          </a:xfrm>
          <a:prstGeom prst="ellipse">
            <a:avLst/>
          </a:prstGeom>
          <a:noFill/>
          <a:ln w="1905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7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16" name="椭圆 15"/>
          <p:cNvSpPr>
            <a:spLocks noChangeAspect="1"/>
          </p:cNvSpPr>
          <p:nvPr/>
        </p:nvSpPr>
        <p:spPr>
          <a:xfrm flipH="1">
            <a:off x="6515635" y="347475"/>
            <a:ext cx="135042" cy="135042"/>
          </a:xfrm>
          <a:prstGeom prst="ellipse">
            <a:avLst/>
          </a:prstGeom>
          <a:gradFill>
            <a:gsLst>
              <a:gs pos="0">
                <a:srgbClr val="FBF670"/>
              </a:gs>
              <a:gs pos="100000">
                <a:srgbClr val="DEAE22"/>
              </a:gs>
            </a:gsLst>
            <a:lin ang="7200000" scaled="0"/>
          </a:gra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1073022" y="797013"/>
            <a:ext cx="6233178" cy="3388135"/>
            <a:chOff x="2252" y="1673"/>
            <a:chExt cx="13084" cy="7112"/>
          </a:xfrm>
        </p:grpSpPr>
        <p:pic>
          <p:nvPicPr>
            <p:cNvPr id="2" name="图片 1" descr="C:\Users\Administrator\Desktop\1.png1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2252" y="1673"/>
              <a:ext cx="13085" cy="7113"/>
            </a:xfrm>
            <a:prstGeom prst="rect">
              <a:avLst/>
            </a:prstGeom>
          </p:spPr>
        </p:pic>
        <p:sp>
          <p:nvSpPr>
            <p:cNvPr id="10" name="矩形 9"/>
            <p:cNvSpPr/>
            <p:nvPr/>
          </p:nvSpPr>
          <p:spPr>
            <a:xfrm>
              <a:off x="3368" y="3036"/>
              <a:ext cx="1301" cy="310"/>
            </a:xfrm>
            <a:prstGeom prst="rect">
              <a:avLst/>
            </a:prstGeom>
            <a:solidFill>
              <a:srgbClr val="F3F3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983">
                <a:defRPr/>
              </a:pPr>
              <a:endParaRPr kumimoji="1" lang="zh-CN" altLang="en-US" sz="1350" kern="0" dirty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3" name="圆角矩形 2"/>
          <p:cNvSpPr/>
          <p:nvPr/>
        </p:nvSpPr>
        <p:spPr>
          <a:xfrm>
            <a:off x="1604844" y="1594241"/>
            <a:ext cx="606923" cy="269896"/>
          </a:xfrm>
          <a:prstGeom prst="roundRect">
            <a:avLst>
              <a:gd name="adj" fmla="val 2932"/>
            </a:avLst>
          </a:prstGeom>
          <a:noFill/>
          <a:ln w="38100"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983">
              <a:defRPr/>
            </a:pPr>
            <a:endParaRPr lang="zh-CN" altLang="en-US" sz="1350" kern="0">
              <a:solidFill>
                <a:prstClr val="white"/>
              </a:solidFill>
            </a:endParaRPr>
          </a:p>
        </p:txBody>
      </p:sp>
      <p:sp>
        <p:nvSpPr>
          <p:cNvPr id="6" name="圆角矩形标注 5"/>
          <p:cNvSpPr>
            <a:spLocks noChangeArrowheads="1"/>
          </p:cNvSpPr>
          <p:nvPr/>
        </p:nvSpPr>
        <p:spPr bwMode="auto">
          <a:xfrm flipH="1">
            <a:off x="5426636" y="2815396"/>
            <a:ext cx="2843837" cy="999419"/>
          </a:xfrm>
          <a:prstGeom prst="wedgeRoundRectCallout">
            <a:avLst>
              <a:gd name="adj1" fmla="val 47291"/>
              <a:gd name="adj2" fmla="val -129630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228" tIns="45604" rIns="91228" bIns="45604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9pPr>
          </a:lstStyle>
          <a:p>
            <a:pPr algn="ctr" defTabSz="685983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sz="2701" b="1" kern="0" dirty="0">
                <a:solidFill>
                  <a:srgbClr val="000000"/>
                </a:solidFill>
                <a:latin typeface="方正喵呜体" panose="02010600010101010101" pitchFamily="2" charset="-122"/>
                <a:ea typeface="方正喵呜体" panose="02010600010101010101" pitchFamily="2" charset="-122"/>
                <a:sym typeface="宋体" panose="02010600030101010101" pitchFamily="2" charset="-122"/>
              </a:rPr>
              <a:t>加上自己的</a:t>
            </a:r>
            <a:endParaRPr lang="en-US" altLang="zh-CN" sz="2701" b="1" kern="0" dirty="0">
              <a:solidFill>
                <a:srgbClr val="000000"/>
              </a:solidFill>
              <a:latin typeface="方正喵呜体" panose="02010600010101010101" pitchFamily="2" charset="-122"/>
              <a:ea typeface="方正喵呜体" panose="02010600010101010101" pitchFamily="2" charset="-122"/>
              <a:sym typeface="宋体" panose="02010600030101010101" pitchFamily="2" charset="-122"/>
            </a:endParaRPr>
          </a:p>
          <a:p>
            <a:pPr algn="ctr" defTabSz="685983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sz="2701" b="1" kern="0" dirty="0">
                <a:solidFill>
                  <a:srgbClr val="000000"/>
                </a:solidFill>
                <a:latin typeface="方正喵呜体" panose="02010600010101010101" pitchFamily="2" charset="-122"/>
                <a:ea typeface="方正喵呜体" panose="02010600010101010101" pitchFamily="2" charset="-122"/>
                <a:sym typeface="宋体" panose="02010600030101010101" pitchFamily="2" charset="-122"/>
              </a:rPr>
              <a:t>学号、邮箱等</a:t>
            </a:r>
          </a:p>
        </p:txBody>
      </p:sp>
      <p:sp>
        <p:nvSpPr>
          <p:cNvPr id="8" name="矩形 7"/>
          <p:cNvSpPr/>
          <p:nvPr/>
        </p:nvSpPr>
        <p:spPr>
          <a:xfrm>
            <a:off x="3668909" y="3875966"/>
            <a:ext cx="748420" cy="17340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FEFEF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grpSp>
        <p:nvGrpSpPr>
          <p:cNvPr id="20" name="组合 19"/>
          <p:cNvGrpSpPr/>
          <p:nvPr/>
        </p:nvGrpSpPr>
        <p:grpSpPr>
          <a:xfrm>
            <a:off x="3426423" y="2048031"/>
            <a:ext cx="793677" cy="1481595"/>
            <a:chOff x="7192" y="4299"/>
            <a:chExt cx="1666" cy="3110"/>
          </a:xfrm>
        </p:grpSpPr>
        <p:sp>
          <p:nvSpPr>
            <p:cNvPr id="7" name="流程图: 过程 6"/>
            <p:cNvSpPr/>
            <p:nvPr/>
          </p:nvSpPr>
          <p:spPr>
            <a:xfrm>
              <a:off x="7288" y="4299"/>
              <a:ext cx="1307" cy="414"/>
            </a:xfrm>
            <a:prstGeom prst="flowChartProcess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grpSp>
          <p:nvGrpSpPr>
            <p:cNvPr id="18" name="组合 17"/>
            <p:cNvGrpSpPr/>
            <p:nvPr/>
          </p:nvGrpSpPr>
          <p:grpSpPr>
            <a:xfrm>
              <a:off x="7192" y="5193"/>
              <a:ext cx="1667" cy="2216"/>
              <a:chOff x="7589" y="6274"/>
              <a:chExt cx="1667" cy="2216"/>
            </a:xfrm>
          </p:grpSpPr>
          <p:sp>
            <p:nvSpPr>
              <p:cNvPr id="9" name="流程图: 过程 8"/>
              <p:cNvSpPr/>
              <p:nvPr/>
            </p:nvSpPr>
            <p:spPr>
              <a:xfrm>
                <a:off x="7589" y="6274"/>
                <a:ext cx="927" cy="414"/>
              </a:xfrm>
              <a:prstGeom prst="flowChartProcess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7685" y="8126"/>
                <a:ext cx="1571" cy="36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FEFEF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0"/>
              </a:p>
            </p:txBody>
          </p:sp>
        </p:grpSp>
      </p:grpSp>
      <p:pic>
        <p:nvPicPr>
          <p:cNvPr id="22" name="image5.png"/>
          <p:cNvPicPr/>
          <p:nvPr/>
        </p:nvPicPr>
        <p:blipFill>
          <a:blip r:embed="rId4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7766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6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63225" y="-844321"/>
            <a:ext cx="548809" cy="707119"/>
          </a:xfrm>
          <a:prstGeom prst="rect">
            <a:avLst/>
          </a:prstGeom>
          <a:gradFill flip="none" rotWithShape="1">
            <a:gsLst>
              <a:gs pos="0">
                <a:srgbClr val="FDFA75"/>
              </a:gs>
              <a:gs pos="100000">
                <a:srgbClr val="D79E1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12034" y="-844322"/>
            <a:ext cx="548809" cy="707119"/>
          </a:xfrm>
          <a:prstGeom prst="rect">
            <a:avLst/>
          </a:prstGeom>
          <a:gradFill flip="none" rotWithShape="1">
            <a:gsLst>
              <a:gs pos="0">
                <a:srgbClr val="515151"/>
              </a:gs>
              <a:gs pos="100000">
                <a:srgbClr val="202020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2920600" y="195639"/>
            <a:ext cx="1560042" cy="461793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en-US" altLang="zh-CN" sz="2401" b="1" dirty="0">
                <a:solidFill>
                  <a:schemeClr val="bg1"/>
                </a:solidFill>
                <a:cs typeface="+mn-ea"/>
                <a:sym typeface="+mn-lt"/>
              </a:rPr>
              <a:t>  </a:t>
            </a:r>
            <a:r>
              <a:rPr lang="zh-CN" altLang="en-US" sz="2401" b="1" dirty="0">
                <a:solidFill>
                  <a:srgbClr val="F3E15A"/>
                </a:solidFill>
                <a:cs typeface="+mn-ea"/>
                <a:sym typeface="+mn-lt"/>
              </a:rPr>
              <a:t>课程页面</a:t>
            </a:r>
            <a:endParaRPr lang="zh-CN" altLang="en-US" sz="2401" b="1" dirty="0">
              <a:solidFill>
                <a:srgbClr val="F3E1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+mn-ea"/>
              <a:sym typeface="+mn-lt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rot="5400000">
            <a:off x="1197138" y="-811546"/>
            <a:ext cx="0" cy="2430750"/>
          </a:xfrm>
          <a:prstGeom prst="line">
            <a:avLst/>
          </a:prstGeom>
          <a:ln w="1270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5400000" scaled="1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椭圆 11"/>
          <p:cNvSpPr/>
          <p:nvPr/>
        </p:nvSpPr>
        <p:spPr>
          <a:xfrm>
            <a:off x="2412513" y="272646"/>
            <a:ext cx="262367" cy="262367"/>
          </a:xfrm>
          <a:prstGeom prst="ellipse">
            <a:avLst/>
          </a:prstGeom>
          <a:noFill/>
          <a:ln w="1905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7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13" name="椭圆 12"/>
          <p:cNvSpPr>
            <a:spLocks noChangeAspect="1"/>
          </p:cNvSpPr>
          <p:nvPr/>
        </p:nvSpPr>
        <p:spPr>
          <a:xfrm>
            <a:off x="2476175" y="336308"/>
            <a:ext cx="135042" cy="135042"/>
          </a:xfrm>
          <a:prstGeom prst="ellipse">
            <a:avLst/>
          </a:prstGeom>
          <a:gradFill>
            <a:gsLst>
              <a:gs pos="0">
                <a:srgbClr val="FBF670"/>
              </a:gs>
              <a:gs pos="100000">
                <a:srgbClr val="DEAE22"/>
              </a:gs>
            </a:gsLst>
            <a:lin ang="7200000" scaled="0"/>
          </a:gra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rot="16200000" flipH="1">
            <a:off x="7929714" y="-800379"/>
            <a:ext cx="0" cy="2430750"/>
          </a:xfrm>
          <a:prstGeom prst="line">
            <a:avLst/>
          </a:prstGeom>
          <a:ln w="1270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5400000" scaled="1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椭圆 14"/>
          <p:cNvSpPr/>
          <p:nvPr/>
        </p:nvSpPr>
        <p:spPr>
          <a:xfrm flipH="1">
            <a:off x="6451972" y="283813"/>
            <a:ext cx="262367" cy="262367"/>
          </a:xfrm>
          <a:prstGeom prst="ellipse">
            <a:avLst/>
          </a:prstGeom>
          <a:noFill/>
          <a:ln w="1905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7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16" name="椭圆 15"/>
          <p:cNvSpPr>
            <a:spLocks noChangeAspect="1"/>
          </p:cNvSpPr>
          <p:nvPr/>
        </p:nvSpPr>
        <p:spPr>
          <a:xfrm flipH="1">
            <a:off x="6515635" y="347475"/>
            <a:ext cx="135042" cy="135042"/>
          </a:xfrm>
          <a:prstGeom prst="ellipse">
            <a:avLst/>
          </a:prstGeom>
          <a:gradFill>
            <a:gsLst>
              <a:gs pos="0">
                <a:srgbClr val="FBF670"/>
              </a:gs>
              <a:gs pos="100000">
                <a:srgbClr val="DEAE22"/>
              </a:gs>
            </a:gsLst>
            <a:lin ang="7200000" scaled="0"/>
          </a:gra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9912" y="1039975"/>
            <a:ext cx="8166874" cy="3065138"/>
          </a:xfrm>
          <a:prstGeom prst="rect">
            <a:avLst/>
          </a:prstGeom>
        </p:spPr>
      </p:pic>
      <p:sp>
        <p:nvSpPr>
          <p:cNvPr id="3" name="矩形标注 2"/>
          <p:cNvSpPr/>
          <p:nvPr/>
        </p:nvSpPr>
        <p:spPr>
          <a:xfrm rot="10800000">
            <a:off x="3530379" y="4344264"/>
            <a:ext cx="2798859" cy="704814"/>
          </a:xfrm>
          <a:prstGeom prst="wedgeRectCallout">
            <a:avLst>
              <a:gd name="adj1" fmla="val 42864"/>
              <a:gd name="adj2" fmla="val 11160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6" name="文本框 5"/>
          <p:cNvSpPr txBox="1"/>
          <p:nvPr/>
        </p:nvSpPr>
        <p:spPr>
          <a:xfrm>
            <a:off x="3618751" y="4284649"/>
            <a:ext cx="2692596" cy="787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课程时间：课程封面处有说明，注意查看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7" name="image5.png"/>
          <p:cNvPicPr/>
          <p:nvPr/>
        </p:nvPicPr>
        <p:blipFill>
          <a:blip r:embed="rId4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1249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63225" y="-844321"/>
            <a:ext cx="548809" cy="707119"/>
          </a:xfrm>
          <a:prstGeom prst="rect">
            <a:avLst/>
          </a:prstGeom>
          <a:gradFill flip="none" rotWithShape="1">
            <a:gsLst>
              <a:gs pos="0">
                <a:srgbClr val="FDFA75"/>
              </a:gs>
              <a:gs pos="100000">
                <a:srgbClr val="D79E1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12034" y="-844322"/>
            <a:ext cx="548809" cy="707119"/>
          </a:xfrm>
          <a:prstGeom prst="rect">
            <a:avLst/>
          </a:prstGeom>
          <a:gradFill flip="none" rotWithShape="1">
            <a:gsLst>
              <a:gs pos="0">
                <a:srgbClr val="515151"/>
              </a:gs>
              <a:gs pos="100000">
                <a:srgbClr val="202020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rot="5400000">
            <a:off x="1197138" y="-811546"/>
            <a:ext cx="0" cy="2430750"/>
          </a:xfrm>
          <a:prstGeom prst="line">
            <a:avLst/>
          </a:prstGeom>
          <a:ln w="1270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5400000" scaled="1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椭圆 12"/>
          <p:cNvSpPr>
            <a:spLocks noChangeAspect="1"/>
          </p:cNvSpPr>
          <p:nvPr/>
        </p:nvSpPr>
        <p:spPr>
          <a:xfrm>
            <a:off x="2476175" y="336308"/>
            <a:ext cx="135042" cy="135042"/>
          </a:xfrm>
          <a:prstGeom prst="ellipse">
            <a:avLst/>
          </a:prstGeom>
          <a:gradFill>
            <a:gsLst>
              <a:gs pos="0">
                <a:srgbClr val="FBF670"/>
              </a:gs>
              <a:gs pos="100000">
                <a:srgbClr val="DEAE22"/>
              </a:gs>
            </a:gsLst>
            <a:lin ang="7200000" scaled="0"/>
          </a:gra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rot="16200000" flipH="1">
            <a:off x="7929714" y="-800379"/>
            <a:ext cx="0" cy="2430750"/>
          </a:xfrm>
          <a:prstGeom prst="line">
            <a:avLst/>
          </a:prstGeom>
          <a:ln w="1270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5400000" scaled="1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2467" y="484020"/>
            <a:ext cx="6674322" cy="4401432"/>
          </a:xfrm>
          <a:prstGeom prst="rect">
            <a:avLst/>
          </a:prstGeom>
        </p:spPr>
      </p:pic>
      <p:sp>
        <p:nvSpPr>
          <p:cNvPr id="16" name="椭圆 15"/>
          <p:cNvSpPr>
            <a:spLocks noChangeAspect="1"/>
          </p:cNvSpPr>
          <p:nvPr/>
        </p:nvSpPr>
        <p:spPr>
          <a:xfrm flipH="1">
            <a:off x="6515635" y="347475"/>
            <a:ext cx="135042" cy="135042"/>
          </a:xfrm>
          <a:prstGeom prst="ellipse">
            <a:avLst/>
          </a:prstGeom>
          <a:gradFill>
            <a:gsLst>
              <a:gs pos="0">
                <a:srgbClr val="FBF670"/>
              </a:gs>
              <a:gs pos="100000">
                <a:srgbClr val="DEAE22"/>
              </a:gs>
            </a:gsLst>
            <a:lin ang="7200000" scaled="0"/>
          </a:gra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845610" y="1500651"/>
            <a:ext cx="2640669" cy="3241405"/>
            <a:chOff x="6597675" y="1772816"/>
            <a:chExt cx="3888432" cy="4320480"/>
          </a:xfrm>
        </p:grpSpPr>
        <p:sp>
          <p:nvSpPr>
            <p:cNvPr id="3" name="矩形 2"/>
            <p:cNvSpPr/>
            <p:nvPr/>
          </p:nvSpPr>
          <p:spPr>
            <a:xfrm>
              <a:off x="6597675" y="1772816"/>
              <a:ext cx="3888432" cy="4320480"/>
            </a:xfrm>
            <a:prstGeom prst="rect">
              <a:avLst/>
            </a:prstGeom>
            <a:noFill/>
            <a:ln>
              <a:solidFill>
                <a:srgbClr val="FE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8870896" y="1926231"/>
              <a:ext cx="1296144" cy="3999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350" dirty="0">
                  <a:solidFill>
                    <a:srgbClr val="FF0000"/>
                  </a:solidFill>
                </a:rPr>
                <a:t>讨论区</a:t>
              </a:r>
            </a:p>
          </p:txBody>
        </p:sp>
      </p:grpSp>
      <p:sp>
        <p:nvSpPr>
          <p:cNvPr id="12" name="椭圆 11"/>
          <p:cNvSpPr/>
          <p:nvPr/>
        </p:nvSpPr>
        <p:spPr>
          <a:xfrm>
            <a:off x="2412513" y="272646"/>
            <a:ext cx="262367" cy="262367"/>
          </a:xfrm>
          <a:prstGeom prst="ellipse">
            <a:avLst/>
          </a:prstGeom>
          <a:noFill/>
          <a:ln w="1905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7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15" name="椭圆 14"/>
          <p:cNvSpPr/>
          <p:nvPr/>
        </p:nvSpPr>
        <p:spPr>
          <a:xfrm flipH="1">
            <a:off x="6451972" y="283813"/>
            <a:ext cx="262367" cy="262367"/>
          </a:xfrm>
          <a:prstGeom prst="ellipse">
            <a:avLst/>
          </a:prstGeom>
          <a:noFill/>
          <a:ln w="1905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7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pic>
        <p:nvPicPr>
          <p:cNvPr id="17" name="image5.png"/>
          <p:cNvPicPr/>
          <p:nvPr/>
        </p:nvPicPr>
        <p:blipFill>
          <a:blip r:embed="rId4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03524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63225" y="-844321"/>
            <a:ext cx="548809" cy="707119"/>
          </a:xfrm>
          <a:prstGeom prst="rect">
            <a:avLst/>
          </a:prstGeom>
          <a:gradFill flip="none" rotWithShape="1">
            <a:gsLst>
              <a:gs pos="0">
                <a:srgbClr val="FDFA75"/>
              </a:gs>
              <a:gs pos="100000">
                <a:srgbClr val="D79E1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12034" y="-844322"/>
            <a:ext cx="548809" cy="707119"/>
          </a:xfrm>
          <a:prstGeom prst="rect">
            <a:avLst/>
          </a:prstGeom>
          <a:gradFill flip="none" rotWithShape="1">
            <a:gsLst>
              <a:gs pos="0">
                <a:srgbClr val="515151"/>
              </a:gs>
              <a:gs pos="100000">
                <a:srgbClr val="202020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rot="5400000">
            <a:off x="1197138" y="-811546"/>
            <a:ext cx="0" cy="2430750"/>
          </a:xfrm>
          <a:prstGeom prst="line">
            <a:avLst/>
          </a:prstGeom>
          <a:ln w="1270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5400000" scaled="1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rot="16200000" flipH="1">
            <a:off x="7929714" y="-800379"/>
            <a:ext cx="0" cy="2430750"/>
          </a:xfrm>
          <a:prstGeom prst="line">
            <a:avLst/>
          </a:prstGeom>
          <a:ln w="1270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5400000" scaled="1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1" y="471157"/>
            <a:ext cx="6994588" cy="3999353"/>
          </a:xfrm>
          <a:prstGeom prst="rect">
            <a:avLst/>
          </a:prstGeom>
        </p:spPr>
      </p:pic>
      <p:sp>
        <p:nvSpPr>
          <p:cNvPr id="12" name="椭圆 11"/>
          <p:cNvSpPr/>
          <p:nvPr/>
        </p:nvSpPr>
        <p:spPr>
          <a:xfrm>
            <a:off x="2412513" y="272646"/>
            <a:ext cx="262367" cy="262367"/>
          </a:xfrm>
          <a:prstGeom prst="ellipse">
            <a:avLst/>
          </a:prstGeom>
          <a:noFill/>
          <a:ln w="1905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7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13" name="椭圆 12"/>
          <p:cNvSpPr>
            <a:spLocks noChangeAspect="1"/>
          </p:cNvSpPr>
          <p:nvPr/>
        </p:nvSpPr>
        <p:spPr>
          <a:xfrm>
            <a:off x="2476175" y="336308"/>
            <a:ext cx="135042" cy="135042"/>
          </a:xfrm>
          <a:prstGeom prst="ellipse">
            <a:avLst/>
          </a:prstGeom>
          <a:gradFill>
            <a:gsLst>
              <a:gs pos="0">
                <a:srgbClr val="FBF670"/>
              </a:gs>
              <a:gs pos="100000">
                <a:srgbClr val="DEAE22"/>
              </a:gs>
            </a:gsLst>
            <a:lin ang="7200000" scaled="0"/>
          </a:gra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15" name="椭圆 14"/>
          <p:cNvSpPr/>
          <p:nvPr/>
        </p:nvSpPr>
        <p:spPr>
          <a:xfrm flipH="1">
            <a:off x="6451972" y="283813"/>
            <a:ext cx="262367" cy="262367"/>
          </a:xfrm>
          <a:prstGeom prst="ellipse">
            <a:avLst/>
          </a:prstGeom>
          <a:noFill/>
          <a:ln w="1905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7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16" name="椭圆 15"/>
          <p:cNvSpPr>
            <a:spLocks noChangeAspect="1"/>
          </p:cNvSpPr>
          <p:nvPr/>
        </p:nvSpPr>
        <p:spPr>
          <a:xfrm flipH="1">
            <a:off x="6515635" y="347475"/>
            <a:ext cx="135042" cy="135042"/>
          </a:xfrm>
          <a:prstGeom prst="ellipse">
            <a:avLst/>
          </a:prstGeom>
          <a:gradFill>
            <a:gsLst>
              <a:gs pos="0">
                <a:srgbClr val="FBF670"/>
              </a:gs>
              <a:gs pos="100000">
                <a:srgbClr val="DEAE22"/>
              </a:gs>
            </a:gsLst>
            <a:lin ang="7200000" scaled="0"/>
          </a:gra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8" name="圆角矩形标注 2"/>
          <p:cNvSpPr>
            <a:spLocks noChangeArrowheads="1"/>
          </p:cNvSpPr>
          <p:nvPr/>
        </p:nvSpPr>
        <p:spPr bwMode="auto">
          <a:xfrm flipH="1">
            <a:off x="3652787" y="2409767"/>
            <a:ext cx="2862848" cy="937732"/>
          </a:xfrm>
          <a:prstGeom prst="wedgeRoundRectCallout">
            <a:avLst>
              <a:gd name="adj1" fmla="val 79104"/>
              <a:gd name="adj2" fmla="val 124418"/>
              <a:gd name="adj3" fmla="val 16667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228" tIns="45604" rIns="91228" bIns="45604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9pPr>
          </a:lstStyle>
          <a:p>
            <a:pPr defTabSz="685983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sz="135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喵呜体" panose="02010600010101010101" pitchFamily="2" charset="-122"/>
                <a:ea typeface="方正喵呜体" panose="02010600010101010101" pitchFamily="2" charset="-122"/>
                <a:sym typeface="宋体" panose="02010600030101010101" pitchFamily="2" charset="-122"/>
              </a:rPr>
              <a:t>注意：</a:t>
            </a:r>
            <a:endParaRPr lang="en-US" altLang="zh-CN" sz="135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喵呜体" panose="02010600010101010101" pitchFamily="2" charset="-122"/>
              <a:ea typeface="方正喵呜体" panose="02010600010101010101" pitchFamily="2" charset="-122"/>
              <a:sym typeface="宋体" panose="02010600030101010101" pitchFamily="2" charset="-122"/>
            </a:endParaRPr>
          </a:p>
          <a:p>
            <a:pPr defTabSz="685983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altLang="zh-CN" sz="135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喵呜体" panose="02010600010101010101" pitchFamily="2" charset="-122"/>
                <a:ea typeface="方正喵呜体" panose="02010600010101010101" pitchFamily="2" charset="-122"/>
                <a:sym typeface="宋体" panose="02010600030101010101" pitchFamily="2" charset="-122"/>
              </a:rPr>
              <a:t>1</a:t>
            </a:r>
            <a:r>
              <a:rPr lang="zh-CN" altLang="en-US" sz="135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喵呜体" panose="02010600010101010101" pitchFamily="2" charset="-122"/>
                <a:ea typeface="方正喵呜体" panose="02010600010101010101" pitchFamily="2" charset="-122"/>
                <a:sym typeface="宋体" panose="02010600030101010101" pitchFamily="2" charset="-122"/>
              </a:rPr>
              <a:t>：第一次观看视频不可以拖拽。</a:t>
            </a:r>
            <a:endParaRPr lang="en-US" altLang="zh-CN" sz="1350" b="1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喵呜体" panose="02010600010101010101" pitchFamily="2" charset="-122"/>
              <a:ea typeface="方正喵呜体" panose="02010600010101010101" pitchFamily="2" charset="-122"/>
              <a:sym typeface="宋体" panose="02010600030101010101" pitchFamily="2" charset="-122"/>
            </a:endParaRPr>
          </a:p>
          <a:p>
            <a:pPr defTabSz="685983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en-US" altLang="zh-CN" sz="135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喵呜体" panose="02010600010101010101" pitchFamily="2" charset="-122"/>
                <a:ea typeface="方正喵呜体" panose="02010600010101010101" pitchFamily="2" charset="-122"/>
                <a:sym typeface="宋体" panose="02010600030101010101" pitchFamily="2" charset="-122"/>
              </a:rPr>
              <a:t>2</a:t>
            </a:r>
            <a:r>
              <a:rPr lang="zh-CN" altLang="en-US" sz="135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喵呜体" panose="02010600010101010101" pitchFamily="2" charset="-122"/>
                <a:ea typeface="方正喵呜体" panose="02010600010101010101" pitchFamily="2" charset="-122"/>
                <a:sym typeface="宋体" panose="02010600030101010101" pitchFamily="2" charset="-122"/>
              </a:rPr>
              <a:t>：切换窗口，视频会暂停。</a:t>
            </a:r>
          </a:p>
        </p:txBody>
      </p:sp>
      <p:pic>
        <p:nvPicPr>
          <p:cNvPr id="17" name="image5.png"/>
          <p:cNvPicPr/>
          <p:nvPr/>
        </p:nvPicPr>
        <p:blipFill>
          <a:blip r:embed="rId4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43703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963225" y="-844321"/>
            <a:ext cx="548809" cy="707119"/>
          </a:xfrm>
          <a:prstGeom prst="rect">
            <a:avLst/>
          </a:prstGeom>
          <a:gradFill flip="none" rotWithShape="1">
            <a:gsLst>
              <a:gs pos="0">
                <a:srgbClr val="FDFA75"/>
              </a:gs>
              <a:gs pos="100000">
                <a:srgbClr val="D79E1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12034" y="-844322"/>
            <a:ext cx="548809" cy="707119"/>
          </a:xfrm>
          <a:prstGeom prst="rect">
            <a:avLst/>
          </a:prstGeom>
          <a:gradFill flip="none" rotWithShape="1">
            <a:gsLst>
              <a:gs pos="0">
                <a:srgbClr val="515151"/>
              </a:gs>
              <a:gs pos="100000">
                <a:srgbClr val="202020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cxnSp>
        <p:nvCxnSpPr>
          <p:cNvPr id="11" name="直接连接符 10"/>
          <p:cNvCxnSpPr/>
          <p:nvPr/>
        </p:nvCxnSpPr>
        <p:spPr>
          <a:xfrm rot="5400000">
            <a:off x="1197138" y="-811546"/>
            <a:ext cx="0" cy="2430750"/>
          </a:xfrm>
          <a:prstGeom prst="line">
            <a:avLst/>
          </a:prstGeom>
          <a:ln w="1270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5400000" scaled="1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椭圆 12"/>
          <p:cNvSpPr>
            <a:spLocks noChangeAspect="1"/>
          </p:cNvSpPr>
          <p:nvPr/>
        </p:nvSpPr>
        <p:spPr>
          <a:xfrm>
            <a:off x="2476175" y="336308"/>
            <a:ext cx="135042" cy="135042"/>
          </a:xfrm>
          <a:prstGeom prst="ellipse">
            <a:avLst/>
          </a:prstGeom>
          <a:gradFill>
            <a:gsLst>
              <a:gs pos="0">
                <a:srgbClr val="FBF670"/>
              </a:gs>
              <a:gs pos="100000">
                <a:srgbClr val="DEAE22"/>
              </a:gs>
            </a:gsLst>
            <a:lin ang="7200000" scaled="0"/>
          </a:gra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rot="16200000" flipH="1">
            <a:off x="7929714" y="-800379"/>
            <a:ext cx="0" cy="2430750"/>
          </a:xfrm>
          <a:prstGeom prst="line">
            <a:avLst/>
          </a:prstGeom>
          <a:ln w="1270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5400000" scaled="1"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椭圆 15"/>
          <p:cNvSpPr>
            <a:spLocks noChangeAspect="1"/>
          </p:cNvSpPr>
          <p:nvPr/>
        </p:nvSpPr>
        <p:spPr>
          <a:xfrm flipH="1">
            <a:off x="6515635" y="347475"/>
            <a:ext cx="135042" cy="135042"/>
          </a:xfrm>
          <a:prstGeom prst="ellipse">
            <a:avLst/>
          </a:prstGeom>
          <a:gradFill>
            <a:gsLst>
              <a:gs pos="0">
                <a:srgbClr val="FBF670"/>
              </a:gs>
              <a:gs pos="100000">
                <a:srgbClr val="DEAE22"/>
              </a:gs>
            </a:gsLst>
            <a:lin ang="7200000" scaled="0"/>
          </a:gradFill>
          <a:ln w="349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pic>
        <p:nvPicPr>
          <p:cNvPr id="2058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0462" y="471157"/>
            <a:ext cx="7488008" cy="4095109"/>
          </a:xfrm>
          <a:prstGeom prst="rect">
            <a:avLst/>
          </a:prstGeom>
          <a:noFill/>
          <a:ln w="9525">
            <a:solidFill>
              <a:srgbClr val="08080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椭圆 11"/>
          <p:cNvSpPr/>
          <p:nvPr/>
        </p:nvSpPr>
        <p:spPr>
          <a:xfrm>
            <a:off x="2412513" y="272646"/>
            <a:ext cx="262367" cy="262367"/>
          </a:xfrm>
          <a:prstGeom prst="ellipse">
            <a:avLst/>
          </a:prstGeom>
          <a:noFill/>
          <a:ln w="1905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7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15" name="椭圆 14"/>
          <p:cNvSpPr/>
          <p:nvPr/>
        </p:nvSpPr>
        <p:spPr>
          <a:xfrm flipH="1">
            <a:off x="6451972" y="283813"/>
            <a:ext cx="262367" cy="262367"/>
          </a:xfrm>
          <a:prstGeom prst="ellipse">
            <a:avLst/>
          </a:prstGeom>
          <a:noFill/>
          <a:ln w="19050">
            <a:gradFill>
              <a:gsLst>
                <a:gs pos="0">
                  <a:srgbClr val="FBF670"/>
                </a:gs>
                <a:gs pos="100000">
                  <a:srgbClr val="DEAE22"/>
                </a:gs>
              </a:gsLst>
              <a:lin ang="72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167212" y="1711047"/>
            <a:ext cx="2052861" cy="923586"/>
          </a:xfrm>
          <a:prstGeom prst="rect">
            <a:avLst/>
          </a:prstGeom>
          <a:solidFill>
            <a:srgbClr val="FF8718"/>
          </a:solidFill>
          <a:ln>
            <a:solidFill>
              <a:srgbClr val="FF8718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800" b="1"/>
            </a:lvl1pPr>
          </a:lstStyle>
          <a:p>
            <a:pPr defTabSz="685983">
              <a:defRPr/>
            </a:pPr>
            <a:r>
              <a:rPr lang="zh-CN" altLang="en-US" sz="2701" kern="0" dirty="0">
                <a:solidFill>
                  <a:srgbClr val="000000"/>
                </a:solidFill>
                <a:latin typeface="方正喵呜体" panose="02010600010101010101" pitchFamily="2" charset="-122"/>
                <a:ea typeface="方正喵呜体" panose="02010600010101010101" pitchFamily="2" charset="-122"/>
                <a:cs typeface="+mn-ea"/>
                <a:sym typeface="+mn-lt"/>
              </a:rPr>
              <a:t>学习视频</a:t>
            </a:r>
            <a:endParaRPr lang="en-US" altLang="zh-CN" sz="2701" kern="0" dirty="0">
              <a:solidFill>
                <a:srgbClr val="000000"/>
              </a:solidFill>
              <a:latin typeface="方正喵呜体" panose="02010600010101010101" pitchFamily="2" charset="-122"/>
              <a:ea typeface="方正喵呜体" panose="02010600010101010101" pitchFamily="2" charset="-122"/>
              <a:cs typeface="+mn-ea"/>
              <a:sym typeface="+mn-lt"/>
            </a:endParaRPr>
          </a:p>
          <a:p>
            <a:pPr defTabSz="685983">
              <a:defRPr/>
            </a:pPr>
            <a:r>
              <a:rPr lang="zh-CN" altLang="en-US" sz="2701" kern="0" dirty="0">
                <a:solidFill>
                  <a:srgbClr val="000000"/>
                </a:solidFill>
                <a:latin typeface="方正喵呜体" panose="02010600010101010101" pitchFamily="2" charset="-122"/>
                <a:ea typeface="方正喵呜体" panose="02010600010101010101" pitchFamily="2" charset="-122"/>
                <a:cs typeface="+mn-ea"/>
                <a:sym typeface="+mn-lt"/>
              </a:rPr>
              <a:t>不可拖拽</a:t>
            </a:r>
          </a:p>
        </p:txBody>
      </p:sp>
      <p:pic>
        <p:nvPicPr>
          <p:cNvPr id="8" name="Picture 6" descr="C:\Documents and Settings\Administrator\桌面\大工作\暂时\看视频 弹出题目 要做对了才能过关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77"/>
          <a:stretch>
            <a:fillRect/>
          </a:stretch>
        </p:blipFill>
        <p:spPr bwMode="auto">
          <a:xfrm>
            <a:off x="867007" y="778169"/>
            <a:ext cx="4916063" cy="3116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圆角矩形标注 2"/>
          <p:cNvSpPr/>
          <p:nvPr/>
        </p:nvSpPr>
        <p:spPr>
          <a:xfrm>
            <a:off x="4952323" y="616935"/>
            <a:ext cx="2605415" cy="1159074"/>
          </a:xfrm>
          <a:prstGeom prst="wedgeRoundRectCallout">
            <a:avLst>
              <a:gd name="adj1" fmla="val -64957"/>
              <a:gd name="adj2" fmla="val 117858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0" name="文本框 9"/>
          <p:cNvSpPr txBox="1"/>
          <p:nvPr/>
        </p:nvSpPr>
        <p:spPr>
          <a:xfrm>
            <a:off x="5181946" y="711738"/>
            <a:ext cx="2145692" cy="1021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视频中间添加有测试测验题目，需完成即可继续观看。</a:t>
            </a:r>
          </a:p>
        </p:txBody>
      </p:sp>
      <p:pic>
        <p:nvPicPr>
          <p:cNvPr id="17" name="image5.png"/>
          <p:cNvPicPr/>
          <p:nvPr/>
        </p:nvPicPr>
        <p:blipFill>
          <a:blip r:embed="rId5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81554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3" grpId="0" animBg="1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8210" y="79627"/>
            <a:ext cx="7298277" cy="4949474"/>
          </a:xfrm>
          <a:prstGeom prst="rect">
            <a:avLst/>
          </a:prstGeom>
          <a:noFill/>
          <a:ln w="9525">
            <a:solidFill>
              <a:srgbClr val="080808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梯形 7"/>
          <p:cNvSpPr/>
          <p:nvPr/>
        </p:nvSpPr>
        <p:spPr>
          <a:xfrm rot="10800000">
            <a:off x="5600659" y="3099893"/>
            <a:ext cx="1022663" cy="1032187"/>
          </a:xfrm>
          <a:prstGeom prst="trapezoid">
            <a:avLst>
              <a:gd name="adj" fmla="val 36290"/>
            </a:avLst>
          </a:prstGeom>
          <a:solidFill>
            <a:srgbClr val="FF81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983">
              <a:defRPr/>
            </a:pPr>
            <a:endParaRPr lang="zh-CN" altLang="en-US" sz="1350" kern="0">
              <a:solidFill>
                <a:prstClr val="white"/>
              </a:solidFill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4323778" y="4252545"/>
            <a:ext cx="671457" cy="249349"/>
          </a:xfrm>
          <a:prstGeom prst="roundRect">
            <a:avLst>
              <a:gd name="adj" fmla="val 7419"/>
            </a:avLst>
          </a:prstGeom>
          <a:noFill/>
          <a:ln w="38100"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983">
              <a:defRPr/>
            </a:pPr>
            <a:endParaRPr lang="zh-CN" altLang="en-US" sz="1350" kern="0">
              <a:solidFill>
                <a:prstClr val="white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854" y="2074506"/>
            <a:ext cx="1263149" cy="126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1565514" y="2972917"/>
            <a:ext cx="2069797" cy="48840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 defTabSz="685983">
              <a:lnSpc>
                <a:spcPct val="130000"/>
              </a:lnSpc>
              <a:defRPr/>
            </a:pPr>
            <a:r>
              <a:rPr lang="zh-CN" altLang="en-US" sz="2101" b="1" kern="0" dirty="0">
                <a:solidFill>
                  <a:schemeClr val="tx1"/>
                </a:solidFill>
                <a:latin typeface="方正喵呜体" panose="02010600010101010101" pitchFamily="2" charset="-122"/>
                <a:ea typeface="方正喵呜体" panose="02010600010101010101" pitchFamily="2" charset="-122"/>
              </a:rPr>
              <a:t>视频无法播放？</a:t>
            </a:r>
            <a:endParaRPr lang="en-US" altLang="zh-CN" sz="2101" b="1" kern="0" dirty="0">
              <a:solidFill>
                <a:schemeClr val="tx1"/>
              </a:solidFill>
              <a:latin typeface="方正喵呜体" panose="02010600010101010101" pitchFamily="2" charset="-122"/>
              <a:ea typeface="方正喵呜体" panose="02010600010101010101" pitchFamily="2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5704303" y="4395342"/>
            <a:ext cx="868242" cy="321004"/>
          </a:xfrm>
          <a:prstGeom prst="roundRect">
            <a:avLst>
              <a:gd name="adj" fmla="val 7419"/>
            </a:avLst>
          </a:prstGeom>
          <a:noFill/>
          <a:ln w="38100"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983">
              <a:defRPr/>
            </a:pPr>
            <a:endParaRPr lang="zh-CN" altLang="en-US" sz="1350" kern="0">
              <a:solidFill>
                <a:prstClr val="white"/>
              </a:solidFill>
            </a:endParaRPr>
          </a:p>
        </p:txBody>
      </p:sp>
      <p:cxnSp>
        <p:nvCxnSpPr>
          <p:cNvPr id="15" name="直接箭头连接符 14"/>
          <p:cNvCxnSpPr/>
          <p:nvPr/>
        </p:nvCxnSpPr>
        <p:spPr>
          <a:xfrm>
            <a:off x="3757481" y="3343852"/>
            <a:ext cx="566297" cy="1069419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6826739" y="3457228"/>
            <a:ext cx="1380524" cy="71558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135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周一至周日</a:t>
            </a:r>
            <a:endParaRPr lang="en-US" altLang="zh-CN" sz="135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35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在线客服</a:t>
            </a:r>
            <a:endParaRPr lang="en-US" altLang="zh-CN" sz="135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35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135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35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30—23:00</a:t>
            </a:r>
          </a:p>
        </p:txBody>
      </p:sp>
      <p:cxnSp>
        <p:nvCxnSpPr>
          <p:cNvPr id="19" name="直接箭头连接符 18"/>
          <p:cNvCxnSpPr/>
          <p:nvPr/>
        </p:nvCxnSpPr>
        <p:spPr>
          <a:xfrm flipV="1">
            <a:off x="6375759" y="3923111"/>
            <a:ext cx="393244" cy="499396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5.png"/>
          <p:cNvPicPr/>
          <p:nvPr/>
        </p:nvPicPr>
        <p:blipFill>
          <a:blip r:embed="rId5" cstate="print"/>
          <a:srcRect l="80893" t="85898"/>
          <a:stretch>
            <a:fillRect/>
          </a:stretch>
        </p:blipFill>
        <p:spPr>
          <a:xfrm>
            <a:off x="132603" y="0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811806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2" grpId="0" bldLvl="0" animBg="1"/>
      <p:bldP spid="6" grpId="0" bldLvl="0" animBg="1"/>
      <p:bldP spid="17" grpId="0" bldLvl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677" y="10143"/>
            <a:ext cx="6617481" cy="4965836"/>
          </a:xfrm>
          <a:prstGeom prst="rect">
            <a:avLst/>
          </a:prstGeom>
        </p:spPr>
      </p:pic>
      <p:sp>
        <p:nvSpPr>
          <p:cNvPr id="9" name="圆角矩形 8"/>
          <p:cNvSpPr/>
          <p:nvPr/>
        </p:nvSpPr>
        <p:spPr>
          <a:xfrm>
            <a:off x="3223140" y="10143"/>
            <a:ext cx="756317" cy="324136"/>
          </a:xfrm>
          <a:prstGeom prst="roundRect">
            <a:avLst>
              <a:gd name="adj" fmla="val 7419"/>
            </a:avLst>
          </a:prstGeom>
          <a:noFill/>
          <a:ln w="38100"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983">
              <a:defRPr/>
            </a:pPr>
            <a:endParaRPr lang="zh-CN" altLang="en-US" sz="1350" kern="0">
              <a:solidFill>
                <a:prstClr val="white"/>
              </a:solidFill>
            </a:endParaRPr>
          </a:p>
        </p:txBody>
      </p:sp>
      <p:sp>
        <p:nvSpPr>
          <p:cNvPr id="5" name="圆角矩形 10"/>
          <p:cNvSpPr/>
          <p:nvPr/>
        </p:nvSpPr>
        <p:spPr>
          <a:xfrm>
            <a:off x="3278886" y="862445"/>
            <a:ext cx="2654047" cy="256583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altLang="zh-CN" sz="900" dirty="0">
              <a:solidFill>
                <a:srgbClr val="FF0000"/>
              </a:solidFill>
            </a:endParaRPr>
          </a:p>
          <a:p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章节测试：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：是任务点，必须完成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：做错会影响成绩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：暂时保存：可以保留答案，后续修改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4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提交作业：只有提交作业，这个任务点才算完成，才会计入分数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务必提交作业</a:t>
            </a:r>
            <a:endParaRPr lang="en-US" altLang="zh-CN" sz="14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1350" dirty="0">
              <a:solidFill>
                <a:srgbClr val="FF0000"/>
              </a:solidFill>
            </a:endParaRPr>
          </a:p>
        </p:txBody>
      </p:sp>
      <p:pic>
        <p:nvPicPr>
          <p:cNvPr id="6" name="image5.png"/>
          <p:cNvPicPr/>
          <p:nvPr/>
        </p:nvPicPr>
        <p:blipFill>
          <a:blip r:embed="rId3" cstate="print"/>
          <a:srcRect l="80893" t="85898"/>
          <a:stretch>
            <a:fillRect/>
          </a:stretch>
        </p:blipFill>
        <p:spPr>
          <a:xfrm>
            <a:off x="0" y="0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23013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5" grpId="0" bldLvl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51" y="-7012"/>
            <a:ext cx="7401106" cy="4902532"/>
          </a:xfrm>
          <a:prstGeom prst="rect">
            <a:avLst/>
          </a:prstGeom>
        </p:spPr>
      </p:pic>
      <p:sp>
        <p:nvSpPr>
          <p:cNvPr id="8" name="圆角矩形标注 2"/>
          <p:cNvSpPr>
            <a:spLocks noChangeArrowheads="1"/>
          </p:cNvSpPr>
          <p:nvPr/>
        </p:nvSpPr>
        <p:spPr bwMode="auto">
          <a:xfrm flipH="1">
            <a:off x="1872573" y="3038785"/>
            <a:ext cx="1654402" cy="648272"/>
          </a:xfrm>
          <a:prstGeom prst="wedgeRoundRectCallout">
            <a:avLst>
              <a:gd name="adj1" fmla="val 62378"/>
              <a:gd name="adj2" fmla="val 115203"/>
              <a:gd name="adj3" fmla="val 16667"/>
            </a:avLst>
          </a:prstGeom>
          <a:solidFill>
            <a:srgbClr val="FFC000"/>
          </a:solidFill>
          <a:ln>
            <a:noFill/>
          </a:ln>
        </p:spPr>
        <p:txBody>
          <a:bodyPr lIns="91228" tIns="45604" rIns="91228" bIns="45604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9pPr>
          </a:lstStyle>
          <a:p>
            <a:pPr defTabSz="685983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sz="2701" b="1" kern="0" dirty="0">
                <a:solidFill>
                  <a:srgbClr val="000000"/>
                </a:solidFill>
                <a:latin typeface="方正喵呜体" panose="02010600010101010101" pitchFamily="2" charset="-122"/>
                <a:ea typeface="方正喵呜体" panose="02010600010101010101" pitchFamily="2" charset="-122"/>
                <a:sym typeface="宋体" panose="02010600030101010101" pitchFamily="2" charset="-122"/>
              </a:rPr>
              <a:t>我的进度</a:t>
            </a:r>
          </a:p>
        </p:txBody>
      </p:sp>
      <p:sp>
        <p:nvSpPr>
          <p:cNvPr id="6" name="圆角矩形标注 2"/>
          <p:cNvSpPr>
            <a:spLocks noChangeArrowheads="1"/>
          </p:cNvSpPr>
          <p:nvPr/>
        </p:nvSpPr>
        <p:spPr bwMode="auto">
          <a:xfrm flipH="1">
            <a:off x="4897843" y="2302431"/>
            <a:ext cx="2539065" cy="1959146"/>
          </a:xfrm>
          <a:prstGeom prst="wedgeRoundRectCallout">
            <a:avLst>
              <a:gd name="adj1" fmla="val 62823"/>
              <a:gd name="adj2" fmla="val -46979"/>
              <a:gd name="adj3" fmla="val 16667"/>
            </a:avLst>
          </a:prstGeom>
          <a:solidFill>
            <a:srgbClr val="FFC000"/>
          </a:solidFill>
          <a:ln>
            <a:noFill/>
          </a:ln>
        </p:spPr>
        <p:txBody>
          <a:bodyPr lIns="91228" tIns="45604" rIns="91228" bIns="45604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9pPr>
          </a:lstStyle>
          <a:p>
            <a:pPr defTabSz="685983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sz="1800" b="1" kern="0" dirty="0">
                <a:solidFill>
                  <a:srgbClr val="000000"/>
                </a:solidFill>
                <a:latin typeface="+mj-ea"/>
                <a:ea typeface="+mj-ea"/>
                <a:sym typeface="宋体" panose="02010600030101010101" pitchFamily="2" charset="-122"/>
              </a:rPr>
              <a:t>考核标准</a:t>
            </a:r>
            <a:endParaRPr lang="en-US" altLang="zh-CN" sz="1800" b="1" kern="0" dirty="0">
              <a:solidFill>
                <a:srgbClr val="000000"/>
              </a:solidFill>
              <a:latin typeface="+mj-ea"/>
              <a:ea typeface="+mj-ea"/>
              <a:sym typeface="宋体" panose="02010600030101010101" pitchFamily="2" charset="-122"/>
            </a:endParaRPr>
          </a:p>
          <a:p>
            <a:pPr defTabSz="685983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sz="1800" b="1" kern="0" dirty="0">
                <a:solidFill>
                  <a:srgbClr val="000000"/>
                </a:solidFill>
                <a:latin typeface="+mj-ea"/>
                <a:ea typeface="+mj-ea"/>
                <a:sym typeface="宋体" panose="02010600030101010101" pitchFamily="2" charset="-122"/>
              </a:rPr>
              <a:t>视频：</a:t>
            </a:r>
            <a:r>
              <a:rPr lang="en-US" altLang="zh-CN" sz="1800" b="1" kern="0" dirty="0">
                <a:solidFill>
                  <a:srgbClr val="000000"/>
                </a:solidFill>
                <a:latin typeface="+mj-ea"/>
                <a:ea typeface="+mj-ea"/>
                <a:sym typeface="宋体" panose="02010600030101010101" pitchFamily="2" charset="-122"/>
              </a:rPr>
              <a:t>40%</a:t>
            </a:r>
          </a:p>
          <a:p>
            <a:pPr defTabSz="685983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sz="1800" b="1" kern="0" dirty="0">
                <a:solidFill>
                  <a:srgbClr val="000000"/>
                </a:solidFill>
                <a:latin typeface="+mj-ea"/>
                <a:ea typeface="+mj-ea"/>
                <a:sym typeface="宋体" panose="02010600030101010101" pitchFamily="2" charset="-122"/>
              </a:rPr>
              <a:t>测验：</a:t>
            </a:r>
            <a:r>
              <a:rPr lang="en-US" altLang="zh-CN" sz="1800" b="1" kern="0" dirty="0">
                <a:solidFill>
                  <a:srgbClr val="000000"/>
                </a:solidFill>
                <a:latin typeface="+mj-ea"/>
                <a:ea typeface="+mj-ea"/>
                <a:sym typeface="宋体" panose="02010600030101010101" pitchFamily="2" charset="-122"/>
              </a:rPr>
              <a:t>30%</a:t>
            </a:r>
          </a:p>
          <a:p>
            <a:pPr defTabSz="685983">
              <a:lnSpc>
                <a:spcPct val="100000"/>
              </a:lnSpc>
              <a:spcBef>
                <a:spcPct val="0"/>
              </a:spcBef>
              <a:buNone/>
              <a:defRPr/>
            </a:pPr>
            <a:r>
              <a:rPr lang="zh-CN" altLang="en-US" sz="1800" b="1" kern="0" dirty="0">
                <a:solidFill>
                  <a:srgbClr val="000000"/>
                </a:solidFill>
                <a:latin typeface="+mj-ea"/>
                <a:ea typeface="+mj-ea"/>
                <a:sym typeface="宋体" panose="02010600030101010101" pitchFamily="2" charset="-122"/>
              </a:rPr>
              <a:t>考试：</a:t>
            </a:r>
            <a:r>
              <a:rPr lang="en-US" altLang="zh-CN" sz="1800" b="1" kern="0" dirty="0">
                <a:solidFill>
                  <a:srgbClr val="000000"/>
                </a:solidFill>
                <a:latin typeface="+mj-ea"/>
                <a:ea typeface="+mj-ea"/>
                <a:sym typeface="宋体" panose="02010600030101010101" pitchFamily="2" charset="-122"/>
              </a:rPr>
              <a:t>30%</a:t>
            </a:r>
          </a:p>
        </p:txBody>
      </p:sp>
      <p:pic>
        <p:nvPicPr>
          <p:cNvPr id="5" name="image5.png"/>
          <p:cNvPicPr/>
          <p:nvPr/>
        </p:nvPicPr>
        <p:blipFill>
          <a:blip r:embed="rId4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965494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6" grpId="0" bldLvl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15" y="307880"/>
            <a:ext cx="8666493" cy="2342082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7039707" y="301073"/>
            <a:ext cx="572700" cy="392945"/>
          </a:xfrm>
          <a:prstGeom prst="roundRect">
            <a:avLst>
              <a:gd name="adj" fmla="val 40850"/>
            </a:avLst>
          </a:prstGeom>
          <a:noFill/>
          <a:ln w="76200"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5983">
              <a:defRPr/>
            </a:pPr>
            <a:endParaRPr lang="zh-CN" altLang="en-US" sz="1350" kern="0">
              <a:solidFill>
                <a:prstClr val="white"/>
              </a:solidFill>
              <a:latin typeface="FZMiaoWuS-GB" charset="-122"/>
              <a:ea typeface="FZMiaoWuS-GB" charset="-122"/>
            </a:endParaRPr>
          </a:p>
        </p:txBody>
      </p:sp>
      <p:sp>
        <p:nvSpPr>
          <p:cNvPr id="8" name="右箭头 7"/>
          <p:cNvSpPr/>
          <p:nvPr/>
        </p:nvSpPr>
        <p:spPr>
          <a:xfrm rot="7725497">
            <a:off x="6352092" y="1152423"/>
            <a:ext cx="1426744" cy="257364"/>
          </a:xfrm>
          <a:prstGeom prst="rightArrow">
            <a:avLst/>
          </a:prstGeom>
          <a:solidFill>
            <a:srgbClr val="FE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983">
              <a:defRPr/>
            </a:pPr>
            <a:endParaRPr lang="zh-CN" altLang="en-US" sz="1350" kern="0" dirty="0">
              <a:solidFill>
                <a:sysClr val="windowText" lastClr="000000"/>
              </a:solidFill>
              <a:latin typeface="FZMiaoWuS-GB" charset="-122"/>
              <a:ea typeface="FZMiaoWuS-GB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2149045" y="2810096"/>
            <a:ext cx="5677942" cy="131234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defTabSz="685983">
              <a:lnSpc>
                <a:spcPct val="130000"/>
              </a:lnSpc>
              <a:buFont typeface="Baskerville Old Face" pitchFamily="18" charset="0"/>
              <a:buAutoNum type="arabicPeriod"/>
              <a:defRPr/>
            </a:pPr>
            <a:r>
              <a:rPr lang="zh-CN" altLang="en-US" sz="2101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考试有</a:t>
            </a:r>
            <a:r>
              <a:rPr lang="zh-CN" altLang="en-US" sz="2101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限制时间，为</a:t>
            </a:r>
            <a:r>
              <a:rPr lang="en-US" altLang="zh-CN" sz="2101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60</a:t>
            </a:r>
            <a:r>
              <a:rPr lang="zh-CN" altLang="en-US" sz="2101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分钟</a:t>
            </a:r>
            <a:r>
              <a:rPr lang="en-US" altLang="zh-CN" sz="2101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,100</a:t>
            </a:r>
            <a:r>
              <a:rPr lang="zh-CN" altLang="en-US" sz="2101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道题目。</a:t>
            </a:r>
            <a:endParaRPr lang="en-US" altLang="zh-CN" sz="2101" b="1" kern="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983">
              <a:lnSpc>
                <a:spcPct val="130000"/>
              </a:lnSpc>
              <a:buFont typeface="Baskerville Old Face" pitchFamily="18" charset="0"/>
              <a:buAutoNum type="arabicPeriod"/>
              <a:defRPr/>
            </a:pPr>
            <a:r>
              <a:rPr lang="zh-CN" altLang="en-US" sz="2101" b="1" kern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注意考试时间，</a:t>
            </a:r>
            <a:endParaRPr lang="en-US" altLang="zh-CN" sz="2101" b="1" kern="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 defTabSz="685983">
              <a:lnSpc>
                <a:spcPct val="130000"/>
              </a:lnSpc>
              <a:defRPr/>
            </a:pPr>
            <a:r>
              <a:rPr lang="en-US" altLang="zh-CN" sz="2101" b="1" kern="0" dirty="0">
                <a:solidFill>
                  <a:srgbClr val="56565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b="1" kern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考卷上有说明</a:t>
            </a:r>
            <a:endParaRPr lang="en-US" altLang="zh-CN" b="1" kern="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10"/>
          <p:cNvSpPr txBox="1"/>
          <p:nvPr/>
        </p:nvSpPr>
        <p:spPr>
          <a:xfrm>
            <a:off x="3448758" y="1917998"/>
            <a:ext cx="4497530" cy="415627"/>
          </a:xfrm>
          <a:prstGeom prst="rect">
            <a:avLst/>
          </a:prstGeom>
          <a:solidFill>
            <a:srgbClr val="FFC000"/>
          </a:solidFill>
          <a:ln>
            <a:solidFill>
              <a:srgbClr val="9CA200"/>
            </a:solidFill>
          </a:ln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defRPr sz="2800" b="1"/>
            </a:lvl1pPr>
          </a:lstStyle>
          <a:p>
            <a:pPr defTabSz="685983">
              <a:defRPr/>
            </a:pPr>
            <a:r>
              <a:rPr lang="zh-CN" altLang="en-US" sz="2101" kern="0" dirty="0">
                <a:solidFill>
                  <a:srgbClr val="000000"/>
                </a:solidFill>
                <a:latin typeface="FZMiaoWuS-GB" charset="-122"/>
                <a:ea typeface="FZMiaoWuS-GB" charset="-122"/>
                <a:cs typeface="+mn-ea"/>
                <a:sym typeface="+mn-lt"/>
              </a:rPr>
              <a:t>“我的进度”达到</a:t>
            </a:r>
            <a:r>
              <a:rPr lang="en-US" altLang="zh-CN" sz="2101" kern="0">
                <a:solidFill>
                  <a:srgbClr val="000000"/>
                </a:solidFill>
                <a:latin typeface="FZMiaoWuS-GB" charset="-122"/>
                <a:ea typeface="FZMiaoWuS-GB" charset="-122"/>
                <a:cs typeface="+mn-ea"/>
                <a:sym typeface="+mn-lt"/>
              </a:rPr>
              <a:t>80</a:t>
            </a:r>
            <a:r>
              <a:rPr lang="en-US" altLang="zh-CN" sz="2101" kern="0" dirty="0">
                <a:solidFill>
                  <a:srgbClr val="000000"/>
                </a:solidFill>
                <a:latin typeface="FZMiaoWuS-GB" charset="-122"/>
                <a:ea typeface="FZMiaoWuS-GB" charset="-122"/>
                <a:cs typeface="+mn-ea"/>
                <a:sym typeface="+mn-lt"/>
              </a:rPr>
              <a:t>%</a:t>
            </a:r>
            <a:r>
              <a:rPr lang="zh-CN" altLang="en-US" sz="2101" kern="0" dirty="0">
                <a:solidFill>
                  <a:srgbClr val="000000"/>
                </a:solidFill>
                <a:latin typeface="FZMiaoWuS-GB" charset="-122"/>
                <a:ea typeface="FZMiaoWuS-GB" charset="-122"/>
                <a:cs typeface="+mn-ea"/>
                <a:sym typeface="+mn-lt"/>
              </a:rPr>
              <a:t>，方可考试</a:t>
            </a:r>
          </a:p>
        </p:txBody>
      </p:sp>
      <p:pic>
        <p:nvPicPr>
          <p:cNvPr id="9" name="image5.png"/>
          <p:cNvPicPr/>
          <p:nvPr/>
        </p:nvPicPr>
        <p:blipFill>
          <a:blip r:embed="rId4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9434743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8" grpId="0" bldLvl="0" animBg="1"/>
      <p:bldP spid="8" grpId="1" bldLvl="0" animBg="1"/>
      <p:bldP spid="2" grpId="0" animBg="1"/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2188187" y="181170"/>
            <a:ext cx="4224233" cy="41562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983">
              <a:defRPr/>
            </a:pPr>
            <a:r>
              <a:rPr lang="zh-CN" altLang="en-US" sz="2101" kern="0" dirty="0">
                <a:solidFill>
                  <a:schemeClr val="bg1"/>
                </a:solidFill>
                <a:latin typeface="FZMiaoWuS-GB" charset="-122"/>
                <a:ea typeface="FZMiaoWuS-GB" charset="-122"/>
                <a:cs typeface="FZMiaoWuS-GB" charset="-122"/>
              </a:rPr>
              <a:t>遇到不懂的知识？求助课程助教！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71" y="1593434"/>
            <a:ext cx="4090198" cy="3109289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9121" y="1580712"/>
            <a:ext cx="3959682" cy="3037623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467984" y="2279776"/>
            <a:ext cx="1620680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50" dirty="0">
                <a:hlinkClick r:id="rId5"/>
              </a:rPr>
              <a:t>我国的武装部队有多少兵种？</a:t>
            </a:r>
            <a:endParaRPr lang="zh-CN" altLang="en-US" sz="750" dirty="0"/>
          </a:p>
        </p:txBody>
      </p:sp>
      <p:sp>
        <p:nvSpPr>
          <p:cNvPr id="20" name="文本框 19"/>
          <p:cNvSpPr txBox="1"/>
          <p:nvPr/>
        </p:nvSpPr>
        <p:spPr>
          <a:xfrm>
            <a:off x="467984" y="2518522"/>
            <a:ext cx="1620680" cy="207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750" dirty="0">
                <a:hlinkClick r:id="rId5"/>
              </a:rPr>
              <a:t>我国的武装部队有多少兵种？</a:t>
            </a:r>
            <a:endParaRPr lang="zh-CN" altLang="en-US" sz="750" dirty="0"/>
          </a:p>
        </p:txBody>
      </p:sp>
      <p:sp>
        <p:nvSpPr>
          <p:cNvPr id="7" name="右箭头 6"/>
          <p:cNvSpPr/>
          <p:nvPr/>
        </p:nvSpPr>
        <p:spPr>
          <a:xfrm rot="20659711" flipV="1">
            <a:off x="4320713" y="3124317"/>
            <a:ext cx="576814" cy="147313"/>
          </a:xfrm>
          <a:prstGeom prst="rightArrow">
            <a:avLst/>
          </a:prstGeom>
          <a:solidFill>
            <a:srgbClr val="9CA200"/>
          </a:solidFill>
          <a:ln>
            <a:solidFill>
              <a:srgbClr val="9CA2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983">
              <a:defRPr/>
            </a:pPr>
            <a:endParaRPr lang="zh-CN" altLang="en-US" sz="1350" kern="0" dirty="0">
              <a:solidFill>
                <a:sysClr val="windowText" lastClr="000000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67983" y="2788635"/>
            <a:ext cx="324136" cy="108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14" y="961198"/>
            <a:ext cx="7946302" cy="393028"/>
          </a:xfrm>
          <a:prstGeom prst="rect">
            <a:avLst/>
          </a:prstGeom>
        </p:spPr>
      </p:pic>
      <p:sp>
        <p:nvSpPr>
          <p:cNvPr id="6" name="椭圆 5"/>
          <p:cNvSpPr/>
          <p:nvPr/>
        </p:nvSpPr>
        <p:spPr>
          <a:xfrm>
            <a:off x="7714913" y="961142"/>
            <a:ext cx="536103" cy="357252"/>
          </a:xfrm>
          <a:prstGeom prst="ellipse">
            <a:avLst/>
          </a:prstGeom>
          <a:noFill/>
          <a:ln w="38100">
            <a:solidFill>
              <a:srgbClr val="F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11" name="image5.png"/>
          <p:cNvPicPr/>
          <p:nvPr/>
        </p:nvPicPr>
        <p:blipFill>
          <a:blip r:embed="rId7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9235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6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5"/>
          <p:cNvSpPr>
            <a:spLocks noEditPoints="1"/>
          </p:cNvSpPr>
          <p:nvPr/>
        </p:nvSpPr>
        <p:spPr bwMode="auto">
          <a:xfrm>
            <a:off x="3711334" y="1184950"/>
            <a:ext cx="1906536" cy="1942960"/>
          </a:xfrm>
          <a:custGeom>
            <a:avLst/>
            <a:gdLst>
              <a:gd name="T0" fmla="*/ 468 w 936"/>
              <a:gd name="T1" fmla="*/ 0 h 936"/>
              <a:gd name="T2" fmla="*/ 936 w 936"/>
              <a:gd name="T3" fmla="*/ 468 h 936"/>
              <a:gd name="T4" fmla="*/ 468 w 936"/>
              <a:gd name="T5" fmla="*/ 936 h 936"/>
              <a:gd name="T6" fmla="*/ 0 w 936"/>
              <a:gd name="T7" fmla="*/ 468 h 936"/>
              <a:gd name="T8" fmla="*/ 468 w 936"/>
              <a:gd name="T9" fmla="*/ 0 h 936"/>
              <a:gd name="T10" fmla="*/ 468 w 936"/>
              <a:gd name="T11" fmla="*/ 39 h 936"/>
              <a:gd name="T12" fmla="*/ 896 w 936"/>
              <a:gd name="T13" fmla="*/ 468 h 936"/>
              <a:gd name="T14" fmla="*/ 468 w 936"/>
              <a:gd name="T15" fmla="*/ 896 h 936"/>
              <a:gd name="T16" fmla="*/ 39 w 936"/>
              <a:gd name="T17" fmla="*/ 468 h 936"/>
              <a:gd name="T18" fmla="*/ 468 w 936"/>
              <a:gd name="T19" fmla="*/ 39 h 936"/>
              <a:gd name="T20" fmla="*/ 468 w 936"/>
              <a:gd name="T21" fmla="*/ 79 h 936"/>
              <a:gd name="T22" fmla="*/ 857 w 936"/>
              <a:gd name="T23" fmla="*/ 468 h 936"/>
              <a:gd name="T24" fmla="*/ 468 w 936"/>
              <a:gd name="T25" fmla="*/ 857 h 936"/>
              <a:gd name="T26" fmla="*/ 79 w 936"/>
              <a:gd name="T27" fmla="*/ 468 h 936"/>
              <a:gd name="T28" fmla="*/ 468 w 936"/>
              <a:gd name="T29" fmla="*/ 79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36" h="936">
                <a:moveTo>
                  <a:pt x="468" y="0"/>
                </a:moveTo>
                <a:cubicBezTo>
                  <a:pt x="726" y="0"/>
                  <a:pt x="936" y="209"/>
                  <a:pt x="936" y="468"/>
                </a:cubicBezTo>
                <a:cubicBezTo>
                  <a:pt x="936" y="726"/>
                  <a:pt x="726" y="936"/>
                  <a:pt x="468" y="936"/>
                </a:cubicBezTo>
                <a:cubicBezTo>
                  <a:pt x="209" y="936"/>
                  <a:pt x="0" y="726"/>
                  <a:pt x="0" y="468"/>
                </a:cubicBezTo>
                <a:cubicBezTo>
                  <a:pt x="0" y="209"/>
                  <a:pt x="209" y="0"/>
                  <a:pt x="468" y="0"/>
                </a:cubicBezTo>
                <a:close/>
                <a:moveTo>
                  <a:pt x="468" y="39"/>
                </a:moveTo>
                <a:cubicBezTo>
                  <a:pt x="704" y="39"/>
                  <a:pt x="896" y="231"/>
                  <a:pt x="896" y="468"/>
                </a:cubicBezTo>
                <a:cubicBezTo>
                  <a:pt x="896" y="704"/>
                  <a:pt x="704" y="896"/>
                  <a:pt x="468" y="896"/>
                </a:cubicBezTo>
                <a:cubicBezTo>
                  <a:pt x="231" y="896"/>
                  <a:pt x="39" y="704"/>
                  <a:pt x="39" y="468"/>
                </a:cubicBezTo>
                <a:cubicBezTo>
                  <a:pt x="39" y="231"/>
                  <a:pt x="231" y="39"/>
                  <a:pt x="468" y="39"/>
                </a:cubicBezTo>
                <a:close/>
                <a:moveTo>
                  <a:pt x="468" y="79"/>
                </a:moveTo>
                <a:cubicBezTo>
                  <a:pt x="683" y="79"/>
                  <a:pt x="857" y="253"/>
                  <a:pt x="857" y="468"/>
                </a:cubicBezTo>
                <a:cubicBezTo>
                  <a:pt x="857" y="683"/>
                  <a:pt x="683" y="857"/>
                  <a:pt x="468" y="857"/>
                </a:cubicBezTo>
                <a:cubicBezTo>
                  <a:pt x="253" y="857"/>
                  <a:pt x="79" y="683"/>
                  <a:pt x="79" y="468"/>
                </a:cubicBezTo>
                <a:cubicBezTo>
                  <a:pt x="79" y="253"/>
                  <a:pt x="253" y="79"/>
                  <a:pt x="468" y="7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endParaRPr lang="zh-CN" altLang="en-US" sz="1300" dirty="0"/>
          </a:p>
        </p:txBody>
      </p:sp>
      <p:sp>
        <p:nvSpPr>
          <p:cNvPr id="2" name="文本框 1"/>
          <p:cNvSpPr txBox="1"/>
          <p:nvPr/>
        </p:nvSpPr>
        <p:spPr>
          <a:xfrm>
            <a:off x="3943892" y="1433155"/>
            <a:ext cx="144142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zh-CN" altLang="en-US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70"/>
          <p:cNvSpPr txBox="1"/>
          <p:nvPr/>
        </p:nvSpPr>
        <p:spPr>
          <a:xfrm>
            <a:off x="3315233" y="3206106"/>
            <a:ext cx="2532679" cy="445247"/>
          </a:xfrm>
          <a:prstGeom prst="rect">
            <a:avLst/>
          </a:prstGeom>
          <a:noFill/>
        </p:spPr>
        <p:txBody>
          <a:bodyPr wrap="square" lIns="86673" tIns="43337" rIns="86673" bIns="43337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133" b="1" spc="5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课程介绍</a:t>
            </a:r>
            <a:endParaRPr lang="en-US" altLang="zh-CN" sz="2133" b="1" spc="5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5" name="Picture 2" descr="D:\尔雅\尔雅资料（销售用）\12、尔雅logo\超星尔雅 角标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2948" y="4463588"/>
            <a:ext cx="1951052" cy="6799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28233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773661" y="1243327"/>
            <a:ext cx="8373514" cy="230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pitchFamily="49" charset="-122"/>
              </a:defRPr>
            </a:lvl9pPr>
          </a:lstStyle>
          <a:p>
            <a:pPr defTabSz="685983">
              <a:defRPr/>
            </a:pPr>
            <a:r>
              <a:rPr lang="zh-CN" altLang="en-US" sz="3601" b="1" kern="0" dirty="0">
                <a:solidFill>
                  <a:srgbClr val="F3E1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喵呜体" panose="02010600010101010101" pitchFamily="2" charset="-122"/>
                <a:ea typeface="方正喵呜体" panose="02010600010101010101" pitchFamily="2" charset="-122"/>
              </a:rPr>
              <a:t>请同学们诚信学习  定期筛查</a:t>
            </a:r>
            <a:endParaRPr lang="en-US" altLang="zh-CN" sz="3601" b="1" kern="0" dirty="0">
              <a:solidFill>
                <a:srgbClr val="F3E1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喵呜体" panose="02010600010101010101" pitchFamily="2" charset="-122"/>
              <a:ea typeface="方正喵呜体" panose="02010600010101010101" pitchFamily="2" charset="-122"/>
            </a:endParaRPr>
          </a:p>
          <a:p>
            <a:pPr defTabSz="685983">
              <a:defRPr/>
            </a:pPr>
            <a:r>
              <a:rPr lang="zh-CN" altLang="en-US" sz="3601" b="1" kern="0" dirty="0">
                <a:solidFill>
                  <a:srgbClr val="F3E1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喵呜体" panose="02010600010101010101" pitchFamily="2" charset="-122"/>
                <a:ea typeface="方正喵呜体" panose="02010600010101010101" pitchFamily="2" charset="-122"/>
              </a:rPr>
              <a:t>针对出现不良记录</a:t>
            </a:r>
            <a:endParaRPr lang="en-US" altLang="zh-CN" sz="3601" b="1" kern="0" dirty="0">
              <a:solidFill>
                <a:srgbClr val="F3E1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喵呜体" panose="02010600010101010101" pitchFamily="2" charset="-122"/>
              <a:ea typeface="方正喵呜体" panose="02010600010101010101" pitchFamily="2" charset="-122"/>
            </a:endParaRPr>
          </a:p>
          <a:p>
            <a:pPr defTabSz="685983">
              <a:defRPr/>
            </a:pPr>
            <a:r>
              <a:rPr lang="zh-CN" altLang="en-US" sz="3601" b="1" kern="0" dirty="0">
                <a:solidFill>
                  <a:srgbClr val="F3E1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喵呜体" panose="02010600010101010101" pitchFamily="2" charset="-122"/>
                <a:ea typeface="方正喵呜体" panose="02010600010101010101" pitchFamily="2" charset="-122"/>
              </a:rPr>
              <a:t>通过学习通发通知</a:t>
            </a:r>
            <a:endParaRPr lang="en-US" altLang="zh-CN" sz="3601" b="1" kern="0" dirty="0">
              <a:solidFill>
                <a:srgbClr val="F3E15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方正喵呜体" panose="02010600010101010101" pitchFamily="2" charset="-122"/>
              <a:ea typeface="方正喵呜体" panose="02010600010101010101" pitchFamily="2" charset="-122"/>
            </a:endParaRPr>
          </a:p>
          <a:p>
            <a:pPr defTabSz="685983">
              <a:defRPr/>
            </a:pPr>
            <a:r>
              <a:rPr lang="zh-CN" altLang="en-US" sz="3601" b="1" kern="0" dirty="0">
                <a:solidFill>
                  <a:srgbClr val="F3E1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方正喵呜体" panose="02010600010101010101" pitchFamily="2" charset="-122"/>
                <a:ea typeface="方正喵呜体" panose="02010600010101010101" pitchFamily="2" charset="-122"/>
              </a:rPr>
              <a:t>届时清除学习记录</a:t>
            </a:r>
          </a:p>
        </p:txBody>
      </p:sp>
      <p:sp>
        <p:nvSpPr>
          <p:cNvPr id="3" name="矩形 2"/>
          <p:cNvSpPr/>
          <p:nvPr/>
        </p:nvSpPr>
        <p:spPr>
          <a:xfrm>
            <a:off x="4804894" y="2119773"/>
            <a:ext cx="3586317" cy="258532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350" b="1" dirty="0">
                <a:solidFill>
                  <a:srgbClr val="272727"/>
                </a:solidFill>
              </a:rPr>
              <a:t>对于不良记录的界定</a:t>
            </a:r>
          </a:p>
          <a:p>
            <a:pPr>
              <a:lnSpc>
                <a:spcPct val="150000"/>
              </a:lnSpc>
            </a:pPr>
            <a:r>
              <a:rPr lang="zh-CN" altLang="en-US" sz="1350" b="1" dirty="0">
                <a:solidFill>
                  <a:srgbClr val="272727"/>
                </a:solidFill>
              </a:rPr>
              <a:t>   </a:t>
            </a:r>
          </a:p>
          <a:p>
            <a:pPr>
              <a:lnSpc>
                <a:spcPct val="150000"/>
              </a:lnSpc>
            </a:pPr>
            <a:r>
              <a:rPr lang="zh-CN" altLang="en-US" sz="1350" b="1" dirty="0">
                <a:solidFill>
                  <a:srgbClr val="272727"/>
                </a:solidFill>
              </a:rPr>
              <a:t>1. 委托他人进行课程学习；</a:t>
            </a:r>
          </a:p>
          <a:p>
            <a:pPr>
              <a:lnSpc>
                <a:spcPct val="150000"/>
              </a:lnSpc>
            </a:pPr>
            <a:r>
              <a:rPr lang="zh-CN" altLang="en-US" sz="1350" b="1" dirty="0">
                <a:solidFill>
                  <a:srgbClr val="272727"/>
                </a:solidFill>
              </a:rPr>
              <a:t>2. 委托他人完成课程考试；</a:t>
            </a:r>
          </a:p>
          <a:p>
            <a:pPr>
              <a:lnSpc>
                <a:spcPct val="150000"/>
              </a:lnSpc>
            </a:pPr>
            <a:r>
              <a:rPr lang="zh-CN" altLang="en-US" sz="1350" b="1" dirty="0">
                <a:solidFill>
                  <a:srgbClr val="272727"/>
                </a:solidFill>
              </a:rPr>
              <a:t>3. 利用第三方软件完成课程的任务点；</a:t>
            </a:r>
          </a:p>
          <a:p>
            <a:pPr>
              <a:lnSpc>
                <a:spcPct val="150000"/>
              </a:lnSpc>
            </a:pPr>
            <a:r>
              <a:rPr lang="zh-CN" altLang="en-US" sz="1350" b="1" dirty="0">
                <a:solidFill>
                  <a:srgbClr val="272727"/>
                </a:solidFill>
              </a:rPr>
              <a:t>4. 利用第三方软件完成课程考试；</a:t>
            </a:r>
          </a:p>
          <a:p>
            <a:pPr>
              <a:lnSpc>
                <a:spcPct val="150000"/>
              </a:lnSpc>
            </a:pPr>
            <a:r>
              <a:rPr lang="zh-CN" altLang="en-US" sz="1350" b="1" dirty="0">
                <a:solidFill>
                  <a:srgbClr val="272727"/>
                </a:solidFill>
              </a:rPr>
              <a:t>5. 利用平台bug，快速完成任务点；</a:t>
            </a:r>
          </a:p>
          <a:p>
            <a:pPr>
              <a:lnSpc>
                <a:spcPct val="150000"/>
              </a:lnSpc>
            </a:pPr>
            <a:r>
              <a:rPr lang="zh-CN" altLang="en-US" sz="1350" b="1" dirty="0">
                <a:solidFill>
                  <a:srgbClr val="272727"/>
                </a:solidFill>
              </a:rPr>
              <a:t>6. 安装或使用，刷课或辅助刷课的外挂软件</a:t>
            </a:r>
          </a:p>
        </p:txBody>
      </p:sp>
      <p:pic>
        <p:nvPicPr>
          <p:cNvPr id="4" name="image5.png"/>
          <p:cNvPicPr/>
          <p:nvPr/>
        </p:nvPicPr>
        <p:blipFill>
          <a:blip r:embed="rId2" cstate="print"/>
          <a:srcRect l="80893" t="85898"/>
          <a:stretch>
            <a:fillRect/>
          </a:stretch>
        </p:blipFill>
        <p:spPr>
          <a:xfrm>
            <a:off x="7610173" y="4578888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328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图示 5"/>
          <p:cNvGraphicFramePr/>
          <p:nvPr/>
        </p:nvGraphicFramePr>
        <p:xfrm>
          <a:off x="-1044771" y="391181"/>
          <a:ext cx="5240199" cy="6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图示 4"/>
          <p:cNvGraphicFramePr/>
          <p:nvPr/>
        </p:nvGraphicFramePr>
        <p:xfrm>
          <a:off x="-666612" y="627728"/>
          <a:ext cx="11614874" cy="4159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9597097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图示 2"/>
          <p:cNvGraphicFramePr/>
          <p:nvPr/>
        </p:nvGraphicFramePr>
        <p:xfrm>
          <a:off x="1962" y="3358292"/>
          <a:ext cx="9143250" cy="17857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文本框 20"/>
          <p:cNvSpPr txBox="1">
            <a:spLocks noChangeArrowheads="1"/>
          </p:cNvSpPr>
          <p:nvPr/>
        </p:nvSpPr>
        <p:spPr bwMode="auto">
          <a:xfrm>
            <a:off x="1071252" y="1615816"/>
            <a:ext cx="8373514" cy="646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defRPr>
            </a:lvl9pPr>
          </a:lstStyle>
          <a:p>
            <a:pPr defTabSz="685983">
              <a:defRPr/>
            </a:pPr>
            <a:r>
              <a:rPr lang="zh-CN" altLang="en-US" sz="3601" kern="0" dirty="0">
                <a:solidFill>
                  <a:schemeClr val="bg1"/>
                </a:solidFill>
                <a:latin typeface="方正喵呜体" panose="02010600010101010101" pitchFamily="2" charset="-122"/>
                <a:ea typeface="方正喵呜体" panose="02010600010101010101" pitchFamily="2" charset="-122"/>
              </a:rPr>
              <a:t>最重要的锦囊！</a:t>
            </a:r>
            <a:r>
              <a:rPr lang="zh-CN" altLang="en-US" kern="0" dirty="0">
                <a:solidFill>
                  <a:schemeClr val="bg1"/>
                </a:solidFill>
                <a:latin typeface="方正喵呜体" panose="02010600010101010101" pitchFamily="2" charset="-122"/>
                <a:ea typeface="方正喵呜体" panose="02010600010101010101" pitchFamily="2" charset="-122"/>
              </a:rPr>
              <a:t>忘记密码，不能学习，何时考试怎么办？</a:t>
            </a:r>
          </a:p>
        </p:txBody>
      </p:sp>
      <p:sp>
        <p:nvSpPr>
          <p:cNvPr id="22" name="文本框 21"/>
          <p:cNvSpPr txBox="1">
            <a:spLocks noChangeArrowheads="1"/>
          </p:cNvSpPr>
          <p:nvPr/>
        </p:nvSpPr>
        <p:spPr bwMode="auto">
          <a:xfrm>
            <a:off x="2304635" y="2572544"/>
            <a:ext cx="6202647" cy="646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ea typeface="楷体" pitchFamily="49" charset="-122"/>
              </a:defRPr>
            </a:lvl9pPr>
          </a:lstStyle>
          <a:p>
            <a:pPr defTabSz="685983">
              <a:defRPr/>
            </a:pPr>
            <a:r>
              <a:rPr lang="zh-CN" altLang="en-US" sz="3601" kern="0" dirty="0">
                <a:solidFill>
                  <a:schemeClr val="bg1"/>
                </a:solidFill>
                <a:latin typeface="方正喵呜体" panose="02010600010101010101" pitchFamily="2" charset="-122"/>
                <a:ea typeface="方正喵呜体" panose="02010600010101010101" pitchFamily="2" charset="-122"/>
              </a:rPr>
              <a:t>找在线客服！！</a:t>
            </a:r>
            <a:r>
              <a:rPr lang="zh-CN" altLang="en-US" kern="0" dirty="0">
                <a:solidFill>
                  <a:schemeClr val="bg1"/>
                </a:solidFill>
                <a:latin typeface="方正喵呜体" panose="02010600010101010101" pitchFamily="2" charset="-122"/>
                <a:ea typeface="方正喵呜体" panose="02010600010101010101" pitchFamily="2" charset="-122"/>
              </a:rPr>
              <a:t>客服热线：</a:t>
            </a:r>
            <a:r>
              <a:rPr lang="zh-CN" altLang="en-US" dirty="0"/>
              <a:t> </a:t>
            </a:r>
            <a:r>
              <a:rPr lang="en-US" altLang="zh-CN" dirty="0">
                <a:solidFill>
                  <a:schemeClr val="bg1"/>
                </a:solidFill>
              </a:rPr>
              <a:t>400-902-0966</a:t>
            </a:r>
            <a:endParaRPr lang="zh-CN" altLang="en-US" kern="0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爱的纪念 souvenirs d'enfance">
            <a:hlinkClick r:id="" action="ppaction://media"/>
            <a:extLst>
              <a:ext uri="{FF2B5EF4-FFF2-40B4-BE49-F238E27FC236}">
                <a16:creationId xmlns:a16="http://schemas.microsoft.com/office/drawing/2014/main" id="{6E77DD56-4C05-4FE8-8885-DCD03F85CE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21227" y="1564744"/>
            <a:ext cx="457200" cy="457200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1489487" y="1408317"/>
            <a:ext cx="6110178" cy="2280338"/>
          </a:xfrm>
          <a:prstGeom prst="rect">
            <a:avLst/>
          </a:prstGeom>
          <a:solidFill>
            <a:schemeClr val="tx1">
              <a:alpha val="37000"/>
            </a:schemeClr>
          </a:solidFill>
          <a:ln>
            <a:solidFill>
              <a:srgbClr val="FFC000">
                <a:alpha val="4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grpSp>
        <p:nvGrpSpPr>
          <p:cNvPr id="10" name="组合 9"/>
          <p:cNvGrpSpPr/>
          <p:nvPr/>
        </p:nvGrpSpPr>
        <p:grpSpPr>
          <a:xfrm>
            <a:off x="1056999" y="1488385"/>
            <a:ext cx="6491175" cy="2127937"/>
            <a:chOff x="1736532" y="1691314"/>
            <a:chExt cx="5134594" cy="1683225"/>
          </a:xfrm>
        </p:grpSpPr>
        <p:sp>
          <p:nvSpPr>
            <p:cNvPr id="12" name="矩形 11"/>
            <p:cNvSpPr/>
            <p:nvPr/>
          </p:nvSpPr>
          <p:spPr>
            <a:xfrm>
              <a:off x="3094780" y="1827606"/>
              <a:ext cx="2824075" cy="87643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zh-CN" altLang="en-US" sz="66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  <a:sym typeface="微软雅黑" pitchFamily="34" charset="-122"/>
                </a:rPr>
                <a:t>感谢观看</a:t>
              </a:r>
            </a:p>
          </p:txBody>
        </p:sp>
        <p:sp>
          <p:nvSpPr>
            <p:cNvPr id="6" name="矩形 17"/>
            <p:cNvSpPr>
              <a:spLocks noChangeArrowheads="1"/>
            </p:cNvSpPr>
            <p:nvPr/>
          </p:nvSpPr>
          <p:spPr bwMode="auto">
            <a:xfrm>
              <a:off x="1736532" y="2795480"/>
              <a:ext cx="4686676" cy="4138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algn="r"/>
              <a:r>
                <a:rPr lang="zh-CN" altLang="en-US" sz="2800" b="1" dirty="0">
                  <a:solidFill>
                    <a:srgbClr val="D9D9D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上海超星</a:t>
              </a: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2476500" y="2713969"/>
              <a:ext cx="4136640" cy="0"/>
            </a:xfrm>
            <a:prstGeom prst="line">
              <a:avLst/>
            </a:prstGeom>
            <a:ln>
              <a:solidFill>
                <a:schemeClr val="bg1">
                  <a:lumMod val="9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半闭框 7"/>
            <p:cNvSpPr/>
            <p:nvPr/>
          </p:nvSpPr>
          <p:spPr>
            <a:xfrm>
              <a:off x="2128316" y="1691314"/>
              <a:ext cx="502712" cy="502712"/>
            </a:xfrm>
            <a:prstGeom prst="halfFram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6" name="半闭框 15"/>
            <p:cNvSpPr/>
            <p:nvPr/>
          </p:nvSpPr>
          <p:spPr>
            <a:xfrm rot="10800000">
              <a:off x="6368414" y="2871827"/>
              <a:ext cx="502712" cy="502712"/>
            </a:xfrm>
            <a:prstGeom prst="halfFram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pic>
        <p:nvPicPr>
          <p:cNvPr id="11" name="image5.png"/>
          <p:cNvPicPr/>
          <p:nvPr/>
        </p:nvPicPr>
        <p:blipFill>
          <a:blip r:embed="rId6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19340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5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文本框 37"/>
          <p:cNvSpPr txBox="1"/>
          <p:nvPr/>
        </p:nvSpPr>
        <p:spPr>
          <a:xfrm>
            <a:off x="4096421" y="203130"/>
            <a:ext cx="1061795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algn="ctr" defTabSz="685869">
              <a:defRPr/>
            </a:pPr>
            <a:r>
              <a:rPr lang="zh-CN" altLang="en-US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在线学习</a:t>
            </a:r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id="{938D03C8-5A6E-48BF-B576-BF785595610E}"/>
              </a:ext>
            </a:extLst>
          </p:cNvPr>
          <p:cNvCxnSpPr>
            <a:cxnSpLocks/>
          </p:cNvCxnSpPr>
          <p:nvPr/>
        </p:nvCxnSpPr>
        <p:spPr>
          <a:xfrm>
            <a:off x="1874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B8AE3EB0-54E6-4F03-BF5D-660BE55BAA33}"/>
              </a:ext>
            </a:extLst>
          </p:cNvPr>
          <p:cNvCxnSpPr>
            <a:cxnSpLocks/>
          </p:cNvCxnSpPr>
          <p:nvPr/>
        </p:nvCxnSpPr>
        <p:spPr>
          <a:xfrm>
            <a:off x="5507323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组合 12"/>
          <p:cNvGrpSpPr/>
          <p:nvPr/>
        </p:nvGrpSpPr>
        <p:grpSpPr>
          <a:xfrm rot="21006579">
            <a:off x="809136" y="899507"/>
            <a:ext cx="2021028" cy="3743933"/>
            <a:chOff x="1128621" y="1096124"/>
            <a:chExt cx="2792509" cy="5705605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8621" y="1096124"/>
              <a:ext cx="2792509" cy="5705605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11306" y="1807725"/>
              <a:ext cx="2427137" cy="4282401"/>
            </a:xfrm>
            <a:prstGeom prst="rect">
              <a:avLst/>
            </a:prstGeom>
          </p:spPr>
        </p:pic>
      </p:grpSp>
      <p:grpSp>
        <p:nvGrpSpPr>
          <p:cNvPr id="16" name="组合 15"/>
          <p:cNvGrpSpPr/>
          <p:nvPr/>
        </p:nvGrpSpPr>
        <p:grpSpPr>
          <a:xfrm>
            <a:off x="3497230" y="967525"/>
            <a:ext cx="2007235" cy="2828290"/>
            <a:chOff x="7498" y="581"/>
            <a:chExt cx="4196" cy="6340"/>
          </a:xfrm>
        </p:grpSpPr>
        <p:pic>
          <p:nvPicPr>
            <p:cNvPr id="17" name="图片 16" descr="图片包含 电子产品&#10;&#10;已生成高可信度的说明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590" t="1431" r="26339" b="3740"/>
            <a:stretch>
              <a:fillRect/>
            </a:stretch>
          </p:blipFill>
          <p:spPr>
            <a:xfrm>
              <a:off x="7498" y="581"/>
              <a:ext cx="4196" cy="634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21" name="图片 20"/>
            <p:cNvPicPr>
              <a:picLocks noChangeAspect="1"/>
            </p:cNvPicPr>
            <p:nvPr/>
          </p:nvPicPr>
          <p:blipFill rotWithShape="1">
            <a:blip r:embed="rId4" cstate="print"/>
            <a:srcRect t="2670" b="5715"/>
            <a:stretch>
              <a:fillRect/>
            </a:stretch>
          </p:blipFill>
          <p:spPr>
            <a:xfrm>
              <a:off x="7765" y="1287"/>
              <a:ext cx="3741" cy="5138"/>
            </a:xfrm>
            <a:prstGeom prst="rect">
              <a:avLst/>
            </a:prstGeom>
          </p:spPr>
        </p:pic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6"/>
          <a:srcRect b="9394"/>
          <a:stretch>
            <a:fillRect/>
          </a:stretch>
        </p:blipFill>
        <p:spPr>
          <a:xfrm>
            <a:off x="5738527" y="1075105"/>
            <a:ext cx="2796382" cy="2258383"/>
          </a:xfrm>
          <a:prstGeom prst="rect">
            <a:avLst/>
          </a:prstGeom>
        </p:spPr>
      </p:pic>
      <p:sp>
        <p:nvSpPr>
          <p:cNvPr id="31" name="TextBox 70"/>
          <p:cNvSpPr txBox="1"/>
          <p:nvPr/>
        </p:nvSpPr>
        <p:spPr>
          <a:xfrm rot="21193956">
            <a:off x="3915206" y="3552265"/>
            <a:ext cx="5121410" cy="78792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48785" tIns="24393" rIns="48785" bIns="24393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随时随地，在线学习</a:t>
            </a:r>
          </a:p>
        </p:txBody>
      </p:sp>
      <p:pic>
        <p:nvPicPr>
          <p:cNvPr id="23" name="image5.png"/>
          <p:cNvPicPr/>
          <p:nvPr/>
        </p:nvPicPr>
        <p:blipFill>
          <a:blip r:embed="rId7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7993A842-0DB3-4DC6-AAE2-8BFC1F024E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604" y="1431116"/>
            <a:ext cx="2006525" cy="981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673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5"/>
          <p:cNvSpPr>
            <a:spLocks noEditPoints="1"/>
          </p:cNvSpPr>
          <p:nvPr/>
        </p:nvSpPr>
        <p:spPr bwMode="auto">
          <a:xfrm>
            <a:off x="3711334" y="1184950"/>
            <a:ext cx="1906536" cy="1942960"/>
          </a:xfrm>
          <a:custGeom>
            <a:avLst/>
            <a:gdLst>
              <a:gd name="T0" fmla="*/ 468 w 936"/>
              <a:gd name="T1" fmla="*/ 0 h 936"/>
              <a:gd name="T2" fmla="*/ 936 w 936"/>
              <a:gd name="T3" fmla="*/ 468 h 936"/>
              <a:gd name="T4" fmla="*/ 468 w 936"/>
              <a:gd name="T5" fmla="*/ 936 h 936"/>
              <a:gd name="T6" fmla="*/ 0 w 936"/>
              <a:gd name="T7" fmla="*/ 468 h 936"/>
              <a:gd name="T8" fmla="*/ 468 w 936"/>
              <a:gd name="T9" fmla="*/ 0 h 936"/>
              <a:gd name="T10" fmla="*/ 468 w 936"/>
              <a:gd name="T11" fmla="*/ 39 h 936"/>
              <a:gd name="T12" fmla="*/ 896 w 936"/>
              <a:gd name="T13" fmla="*/ 468 h 936"/>
              <a:gd name="T14" fmla="*/ 468 w 936"/>
              <a:gd name="T15" fmla="*/ 896 h 936"/>
              <a:gd name="T16" fmla="*/ 39 w 936"/>
              <a:gd name="T17" fmla="*/ 468 h 936"/>
              <a:gd name="T18" fmla="*/ 468 w 936"/>
              <a:gd name="T19" fmla="*/ 39 h 936"/>
              <a:gd name="T20" fmla="*/ 468 w 936"/>
              <a:gd name="T21" fmla="*/ 79 h 936"/>
              <a:gd name="T22" fmla="*/ 857 w 936"/>
              <a:gd name="T23" fmla="*/ 468 h 936"/>
              <a:gd name="T24" fmla="*/ 468 w 936"/>
              <a:gd name="T25" fmla="*/ 857 h 936"/>
              <a:gd name="T26" fmla="*/ 79 w 936"/>
              <a:gd name="T27" fmla="*/ 468 h 936"/>
              <a:gd name="T28" fmla="*/ 468 w 936"/>
              <a:gd name="T29" fmla="*/ 79 h 9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36" h="936">
                <a:moveTo>
                  <a:pt x="468" y="0"/>
                </a:moveTo>
                <a:cubicBezTo>
                  <a:pt x="726" y="0"/>
                  <a:pt x="936" y="209"/>
                  <a:pt x="936" y="468"/>
                </a:cubicBezTo>
                <a:cubicBezTo>
                  <a:pt x="936" y="726"/>
                  <a:pt x="726" y="936"/>
                  <a:pt x="468" y="936"/>
                </a:cubicBezTo>
                <a:cubicBezTo>
                  <a:pt x="209" y="936"/>
                  <a:pt x="0" y="726"/>
                  <a:pt x="0" y="468"/>
                </a:cubicBezTo>
                <a:cubicBezTo>
                  <a:pt x="0" y="209"/>
                  <a:pt x="209" y="0"/>
                  <a:pt x="468" y="0"/>
                </a:cubicBezTo>
                <a:close/>
                <a:moveTo>
                  <a:pt x="468" y="39"/>
                </a:moveTo>
                <a:cubicBezTo>
                  <a:pt x="704" y="39"/>
                  <a:pt x="896" y="231"/>
                  <a:pt x="896" y="468"/>
                </a:cubicBezTo>
                <a:cubicBezTo>
                  <a:pt x="896" y="704"/>
                  <a:pt x="704" y="896"/>
                  <a:pt x="468" y="896"/>
                </a:cubicBezTo>
                <a:cubicBezTo>
                  <a:pt x="231" y="896"/>
                  <a:pt x="39" y="704"/>
                  <a:pt x="39" y="468"/>
                </a:cubicBezTo>
                <a:cubicBezTo>
                  <a:pt x="39" y="231"/>
                  <a:pt x="231" y="39"/>
                  <a:pt x="468" y="39"/>
                </a:cubicBezTo>
                <a:close/>
                <a:moveTo>
                  <a:pt x="468" y="79"/>
                </a:moveTo>
                <a:cubicBezTo>
                  <a:pt x="683" y="79"/>
                  <a:pt x="857" y="253"/>
                  <a:pt x="857" y="468"/>
                </a:cubicBezTo>
                <a:cubicBezTo>
                  <a:pt x="857" y="683"/>
                  <a:pt x="683" y="857"/>
                  <a:pt x="468" y="857"/>
                </a:cubicBezTo>
                <a:cubicBezTo>
                  <a:pt x="253" y="857"/>
                  <a:pt x="79" y="683"/>
                  <a:pt x="79" y="468"/>
                </a:cubicBezTo>
                <a:cubicBezTo>
                  <a:pt x="79" y="253"/>
                  <a:pt x="253" y="79"/>
                  <a:pt x="468" y="7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endParaRPr lang="zh-CN" altLang="en-US" sz="1300" dirty="0"/>
          </a:p>
        </p:txBody>
      </p:sp>
      <p:sp>
        <p:nvSpPr>
          <p:cNvPr id="2" name="文本框 1"/>
          <p:cNvSpPr txBox="1"/>
          <p:nvPr/>
        </p:nvSpPr>
        <p:spPr>
          <a:xfrm>
            <a:off x="3943892" y="1433155"/>
            <a:ext cx="144142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8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zh-CN" altLang="en-US" sz="8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70"/>
          <p:cNvSpPr txBox="1"/>
          <p:nvPr/>
        </p:nvSpPr>
        <p:spPr>
          <a:xfrm>
            <a:off x="3315233" y="3206106"/>
            <a:ext cx="2532679" cy="481411"/>
          </a:xfrm>
          <a:prstGeom prst="rect">
            <a:avLst/>
          </a:prstGeom>
          <a:noFill/>
        </p:spPr>
        <p:txBody>
          <a:bodyPr wrap="square" lIns="86673" tIns="43337" rIns="86673" bIns="43337" rtlCol="0">
            <a:spAutoFit/>
          </a:bodyPr>
          <a:lstStyle/>
          <a:p>
            <a:pPr algn="r">
              <a:lnSpc>
                <a:spcPct val="120000"/>
              </a:lnSpc>
            </a:pPr>
            <a:r>
              <a:rPr lang="zh-CN" altLang="en-US" sz="2133" b="1" spc="500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移动端学习方法</a:t>
            </a:r>
            <a:endParaRPr lang="en-US" altLang="zh-CN" sz="2133" b="1" spc="5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pic>
        <p:nvPicPr>
          <p:cNvPr id="5" name="image5.png"/>
          <p:cNvPicPr/>
          <p:nvPr/>
        </p:nvPicPr>
        <p:blipFill>
          <a:blip r:embed="rId3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517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37"/>
          <p:cNvSpPr txBox="1"/>
          <p:nvPr/>
        </p:nvSpPr>
        <p:spPr>
          <a:xfrm>
            <a:off x="3750173" y="203130"/>
            <a:ext cx="1754292" cy="346232"/>
          </a:xfrm>
          <a:prstGeom prst="rect">
            <a:avLst/>
          </a:prstGeom>
          <a:noFill/>
        </p:spPr>
        <p:txBody>
          <a:bodyPr wrap="none" lIns="68563" tIns="34282" rIns="68563" bIns="34282" rtlCol="0">
            <a:spAutoFit/>
          </a:bodyPr>
          <a:lstStyle/>
          <a:p>
            <a:pPr algn="ctr" defTabSz="685869">
              <a:defRPr/>
            </a:pPr>
            <a:r>
              <a:rPr lang="zh-CN" altLang="en-US" b="1" kern="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移动端学习方法</a:t>
            </a:r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938D03C8-5A6E-48BF-B576-BF785595610E}"/>
              </a:ext>
            </a:extLst>
          </p:cNvPr>
          <p:cNvCxnSpPr>
            <a:cxnSpLocks/>
          </p:cNvCxnSpPr>
          <p:nvPr/>
        </p:nvCxnSpPr>
        <p:spPr>
          <a:xfrm>
            <a:off x="1874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id="{B8AE3EB0-54E6-4F03-BF5D-660BE55BAA33}"/>
              </a:ext>
            </a:extLst>
          </p:cNvPr>
          <p:cNvCxnSpPr>
            <a:cxnSpLocks/>
          </p:cNvCxnSpPr>
          <p:nvPr/>
        </p:nvCxnSpPr>
        <p:spPr>
          <a:xfrm>
            <a:off x="5507323" y="376300"/>
            <a:ext cx="3638264" cy="0"/>
          </a:xfrm>
          <a:prstGeom prst="line">
            <a:avLst/>
          </a:prstGeom>
          <a:ln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组合 18"/>
          <p:cNvGrpSpPr/>
          <p:nvPr/>
        </p:nvGrpSpPr>
        <p:grpSpPr>
          <a:xfrm>
            <a:off x="1312432" y="982981"/>
            <a:ext cx="1978212" cy="3223260"/>
            <a:chOff x="1024255" y="982980"/>
            <a:chExt cx="3019425" cy="5047615"/>
          </a:xfrm>
        </p:grpSpPr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4255" y="982980"/>
              <a:ext cx="3019425" cy="5047615"/>
            </a:xfrm>
            <a:prstGeom prst="rect">
              <a:avLst/>
            </a:prstGeom>
          </p:spPr>
        </p:pic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85570" y="1824355"/>
              <a:ext cx="2297430" cy="332041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  <a:headEnd/>
              <a:tailEnd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3" name="文本框 22"/>
          <p:cNvSpPr txBox="1"/>
          <p:nvPr/>
        </p:nvSpPr>
        <p:spPr>
          <a:xfrm>
            <a:off x="3455483" y="722532"/>
            <a:ext cx="4707132" cy="329058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charset="0"/>
              <a:buChar char="Ø"/>
            </a:pPr>
            <a:r>
              <a:rPr lang="zh-CN" altLang="en-US" sz="2400" b="1" dirty="0">
                <a:gradFill>
                  <a:gsLst>
                    <a:gs pos="0">
                      <a:srgbClr val="FDFA75"/>
                    </a:gs>
                    <a:gs pos="100000">
                      <a:srgbClr val="D79E11"/>
                    </a:gs>
                  </a:gsLst>
                  <a:lin ang="27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登录方式</a:t>
            </a:r>
          </a:p>
          <a:p>
            <a:endParaRPr lang="en-US" altLang="zh-CN" sz="2400" b="1" dirty="0">
              <a:gradFill>
                <a:gsLst>
                  <a:gs pos="0">
                    <a:srgbClr val="FDFA75"/>
                  </a:gs>
                  <a:gs pos="100000">
                    <a:srgbClr val="D79E11"/>
                  </a:gs>
                </a:gsLst>
                <a:lin ang="27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方式一：</a:t>
            </a:r>
            <a:endParaRPr lang="en-US" altLang="zh-CN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、手机号注册登录</a:t>
            </a:r>
            <a:endParaRPr lang="en-US" altLang="zh-CN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</a:t>
            </a:r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、单位认证：</a:t>
            </a:r>
            <a:endParaRPr lang="en-US" altLang="zh-CN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）输入选择上海政法学院</a:t>
            </a:r>
            <a:endParaRPr lang="en-US" altLang="zh-CN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2) </a:t>
            </a:r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输入学号</a:t>
            </a:r>
            <a:endParaRPr lang="en-US" altLang="zh-CN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手机号占用采用第二种方式</a:t>
            </a:r>
            <a:endParaRPr lang="en-US" altLang="zh-CN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endParaRPr lang="en-US" altLang="zh-CN" sz="1400" dirty="0">
              <a:solidFill>
                <a:srgbClr val="FCFCFC"/>
              </a:solidFill>
              <a:cs typeface="+mn-ea"/>
              <a:sym typeface="+mn-lt"/>
            </a:endParaRPr>
          </a:p>
        </p:txBody>
      </p:sp>
      <p:pic>
        <p:nvPicPr>
          <p:cNvPr id="24" name="image5.png"/>
          <p:cNvPicPr/>
          <p:nvPr/>
        </p:nvPicPr>
        <p:blipFill>
          <a:blip r:embed="rId4" cstate="print"/>
          <a:srcRect l="80893" t="85898"/>
          <a:stretch>
            <a:fillRect/>
          </a:stretch>
        </p:blipFill>
        <p:spPr>
          <a:xfrm>
            <a:off x="7610173" y="4527612"/>
            <a:ext cx="1537002" cy="617476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19889E21-8554-4C14-BDA4-4F1CC96B0B7B}"/>
              </a:ext>
            </a:extLst>
          </p:cNvPr>
          <p:cNvSpPr txBox="1"/>
          <p:nvPr/>
        </p:nvSpPr>
        <p:spPr>
          <a:xfrm>
            <a:off x="5904299" y="1596914"/>
            <a:ext cx="3009157" cy="17100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方式二：</a:t>
            </a:r>
            <a:endParaRPr lang="en-US" altLang="zh-CN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、其它方式</a:t>
            </a:r>
            <a:endParaRPr lang="en-US" altLang="zh-CN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）输入选择上海政法学院</a:t>
            </a:r>
            <a:endParaRPr lang="en-US" altLang="zh-CN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2) </a:t>
            </a:r>
            <a:r>
              <a:rPr lang="zh-CN" alt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输入学号，密码</a:t>
            </a: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123456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04744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3" cstate="print"/>
          <a:srcRect t="8679" r="2" b="8595"/>
          <a:stretch>
            <a:fillRect/>
          </a:stretch>
        </p:blipFill>
        <p:spPr>
          <a:xfrm>
            <a:off x="3050070" y="0"/>
            <a:ext cx="3047512" cy="5145088"/>
          </a:xfrm>
          <a:prstGeom prst="rect">
            <a:avLst/>
          </a:prstGeom>
        </p:spPr>
      </p:pic>
      <p:pic>
        <p:nvPicPr>
          <p:cNvPr id="18" name="图片 17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3" cstate="print"/>
          <a:srcRect t="8679" r="2" b="8595"/>
          <a:stretch>
            <a:fillRect/>
          </a:stretch>
        </p:blipFill>
        <p:spPr>
          <a:xfrm>
            <a:off x="6098058" y="0"/>
            <a:ext cx="3047512" cy="5145088"/>
          </a:xfrm>
          <a:prstGeom prst="rect">
            <a:avLst/>
          </a:prstGeom>
        </p:spPr>
      </p:pic>
      <p:pic>
        <p:nvPicPr>
          <p:cNvPr id="12" name="图片 11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3" cstate="print"/>
          <a:srcRect t="8679" r="2" b="8595"/>
          <a:stretch>
            <a:fillRect/>
          </a:stretch>
        </p:blipFill>
        <p:spPr>
          <a:xfrm>
            <a:off x="2082" y="0"/>
            <a:ext cx="3047512" cy="5145088"/>
          </a:xfrm>
          <a:prstGeom prst="rect">
            <a:avLst/>
          </a:prstGeom>
        </p:spPr>
      </p:pic>
      <p:pic>
        <p:nvPicPr>
          <p:cNvPr id="5" name="图片 4" descr="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6817" y="211044"/>
            <a:ext cx="2677351" cy="4725382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42" y="205327"/>
            <a:ext cx="2659913" cy="4731099"/>
          </a:xfrm>
          <a:prstGeom prst="rect">
            <a:avLst/>
          </a:prstGeom>
        </p:spPr>
      </p:pic>
      <p:sp>
        <p:nvSpPr>
          <p:cNvPr id="7" name="椭圆 6"/>
          <p:cNvSpPr/>
          <p:nvPr/>
        </p:nvSpPr>
        <p:spPr>
          <a:xfrm>
            <a:off x="2282594" y="4556261"/>
            <a:ext cx="520702" cy="501170"/>
          </a:xfrm>
          <a:prstGeom prst="ellipse">
            <a:avLst/>
          </a:prstGeom>
          <a:noFill/>
          <a:ln w="28575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35" name="image5.png"/>
          <p:cNvPicPr/>
          <p:nvPr/>
        </p:nvPicPr>
        <p:blipFill>
          <a:blip r:embed="rId6" cstate="print"/>
          <a:srcRect l="80893" t="85898"/>
          <a:stretch>
            <a:fillRect/>
          </a:stretch>
        </p:blipFill>
        <p:spPr>
          <a:xfrm>
            <a:off x="7908378" y="4464775"/>
            <a:ext cx="1153107" cy="4632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34" name="文本框 33"/>
          <p:cNvSpPr txBox="1"/>
          <p:nvPr/>
        </p:nvSpPr>
        <p:spPr>
          <a:xfrm>
            <a:off x="77829" y="8100"/>
            <a:ext cx="1281844" cy="415498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登录方式：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3789109" y="1677485"/>
            <a:ext cx="1737047" cy="738729"/>
            <a:chOff x="3789109" y="1677485"/>
            <a:chExt cx="1737047" cy="738729"/>
          </a:xfrm>
        </p:grpSpPr>
        <p:sp>
          <p:nvSpPr>
            <p:cNvPr id="14" name="文本框 13"/>
            <p:cNvSpPr txBox="1"/>
            <p:nvPr/>
          </p:nvSpPr>
          <p:spPr>
            <a:xfrm>
              <a:off x="3789110" y="1677485"/>
              <a:ext cx="1252924" cy="30013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1350" dirty="0">
                  <a:solidFill>
                    <a:srgbClr val="FF0000"/>
                  </a:solidFill>
                </a:rPr>
                <a:t>手机号码</a:t>
              </a:r>
            </a:p>
          </p:txBody>
        </p:sp>
        <p:sp>
          <p:nvSpPr>
            <p:cNvPr id="19" name="文本框 18"/>
            <p:cNvSpPr txBox="1"/>
            <p:nvPr/>
          </p:nvSpPr>
          <p:spPr>
            <a:xfrm>
              <a:off x="3789109" y="2116132"/>
              <a:ext cx="1737047" cy="30008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1350" dirty="0">
                  <a:solidFill>
                    <a:srgbClr val="FF0000"/>
                  </a:solidFill>
                </a:rPr>
                <a:t>初始密码：</a:t>
              </a:r>
              <a:r>
                <a:rPr lang="en-US" altLang="zh-CN" sz="1350" dirty="0">
                  <a:solidFill>
                    <a:srgbClr val="FF0000"/>
                  </a:solidFill>
                </a:rPr>
                <a:t>123456</a:t>
              </a:r>
              <a:endParaRPr lang="zh-CN" altLang="en-US" sz="135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329" y="207898"/>
            <a:ext cx="2668840" cy="471217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353092" y="1844703"/>
            <a:ext cx="1555286" cy="3657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箭头连接符 7"/>
          <p:cNvCxnSpPr/>
          <p:nvPr/>
        </p:nvCxnSpPr>
        <p:spPr>
          <a:xfrm>
            <a:off x="7529885" y="2210463"/>
            <a:ext cx="87465" cy="10813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圆角矩形 3"/>
          <p:cNvSpPr/>
          <p:nvPr/>
        </p:nvSpPr>
        <p:spPr>
          <a:xfrm>
            <a:off x="775339" y="893031"/>
            <a:ext cx="1028968" cy="27034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83237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4" grpId="0" animBg="1"/>
      <p:bldP spid="3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3" cstate="print"/>
          <a:srcRect t="8679" r="2" b="8595"/>
          <a:stretch>
            <a:fillRect/>
          </a:stretch>
        </p:blipFill>
        <p:spPr>
          <a:xfrm>
            <a:off x="3050070" y="0"/>
            <a:ext cx="3047512" cy="5145088"/>
          </a:xfrm>
          <a:prstGeom prst="rect">
            <a:avLst/>
          </a:prstGeom>
        </p:spPr>
      </p:pic>
      <p:pic>
        <p:nvPicPr>
          <p:cNvPr id="18" name="图片 17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3" cstate="print"/>
          <a:srcRect t="8679" r="2" b="8595"/>
          <a:stretch>
            <a:fillRect/>
          </a:stretch>
        </p:blipFill>
        <p:spPr>
          <a:xfrm>
            <a:off x="6098058" y="0"/>
            <a:ext cx="3047512" cy="5145088"/>
          </a:xfrm>
          <a:prstGeom prst="rect">
            <a:avLst/>
          </a:prstGeom>
        </p:spPr>
      </p:pic>
      <p:pic>
        <p:nvPicPr>
          <p:cNvPr id="12" name="图片 11" descr="图片包含 电子产品, 监视器, 计算机, 陈列&#10;&#10;已生成极高可信度的说明"/>
          <p:cNvPicPr>
            <a:picLocks noChangeAspect="1"/>
          </p:cNvPicPr>
          <p:nvPr/>
        </p:nvPicPr>
        <p:blipFill rotWithShape="1">
          <a:blip r:embed="rId3" cstate="print"/>
          <a:srcRect t="8679" r="2" b="8595"/>
          <a:stretch>
            <a:fillRect/>
          </a:stretch>
        </p:blipFill>
        <p:spPr>
          <a:xfrm>
            <a:off x="2082" y="0"/>
            <a:ext cx="3047512" cy="5145088"/>
          </a:xfrm>
          <a:prstGeom prst="rect">
            <a:avLst/>
          </a:prstGeom>
        </p:spPr>
      </p:pic>
      <p:pic>
        <p:nvPicPr>
          <p:cNvPr id="7" name="图片 6" descr="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27290" y="201993"/>
            <a:ext cx="2693072" cy="4789219"/>
          </a:xfrm>
          <a:prstGeom prst="rect">
            <a:avLst/>
          </a:prstGeom>
        </p:spPr>
      </p:pic>
      <p:pic>
        <p:nvPicPr>
          <p:cNvPr id="8" name="图片 7" descr="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278136" y="201993"/>
            <a:ext cx="2686403" cy="4776356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3252538" y="2851713"/>
            <a:ext cx="527848" cy="236293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4" name="右箭头 13"/>
          <p:cNvSpPr/>
          <p:nvPr/>
        </p:nvSpPr>
        <p:spPr>
          <a:xfrm rot="20760000">
            <a:off x="3752278" y="2418668"/>
            <a:ext cx="3238547" cy="16721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5" name="圆角矩形 14"/>
          <p:cNvSpPr/>
          <p:nvPr/>
        </p:nvSpPr>
        <p:spPr>
          <a:xfrm>
            <a:off x="6435823" y="1354873"/>
            <a:ext cx="669814" cy="64599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16" name="文本框 15"/>
          <p:cNvSpPr txBox="1"/>
          <p:nvPr/>
        </p:nvSpPr>
        <p:spPr>
          <a:xfrm>
            <a:off x="7120640" y="1354873"/>
            <a:ext cx="164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rgbClr val="FF0000"/>
                </a:solidFill>
              </a:rPr>
              <a:t>输入本校并选择</a:t>
            </a:r>
            <a:endParaRPr lang="en-US" altLang="zh-CN" sz="1200" b="1" dirty="0">
              <a:solidFill>
                <a:srgbClr val="FF0000"/>
              </a:solidFill>
            </a:endParaRPr>
          </a:p>
          <a:p>
            <a:endParaRPr lang="en-US" altLang="zh-CN" sz="1200" b="1" dirty="0">
              <a:solidFill>
                <a:srgbClr val="FF0000"/>
              </a:solidFill>
            </a:endParaRPr>
          </a:p>
          <a:p>
            <a:endParaRPr lang="zh-CN" altLang="en-US" sz="1200" b="1" dirty="0">
              <a:solidFill>
                <a:srgbClr val="FF000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7136841" y="1770371"/>
            <a:ext cx="9689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200" b="1" dirty="0">
                <a:solidFill>
                  <a:srgbClr val="FF0000"/>
                </a:solidFill>
              </a:rPr>
              <a:t>绑定学号</a:t>
            </a:r>
          </a:p>
        </p:txBody>
      </p:sp>
      <p:sp>
        <p:nvSpPr>
          <p:cNvPr id="11" name="右箭头 10"/>
          <p:cNvSpPr/>
          <p:nvPr/>
        </p:nvSpPr>
        <p:spPr>
          <a:xfrm rot="4320000">
            <a:off x="1911004" y="1730751"/>
            <a:ext cx="2158555" cy="14339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20" name="椭圆 19"/>
          <p:cNvSpPr/>
          <p:nvPr/>
        </p:nvSpPr>
        <p:spPr>
          <a:xfrm>
            <a:off x="2480299" y="457818"/>
            <a:ext cx="362538" cy="314898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pic>
        <p:nvPicPr>
          <p:cNvPr id="35" name="image5.png"/>
          <p:cNvPicPr/>
          <p:nvPr/>
        </p:nvPicPr>
        <p:blipFill>
          <a:blip r:embed="rId6" cstate="print"/>
          <a:srcRect l="80893" t="85898"/>
          <a:stretch>
            <a:fillRect/>
          </a:stretch>
        </p:blipFill>
        <p:spPr>
          <a:xfrm>
            <a:off x="7992700" y="4617698"/>
            <a:ext cx="1153107" cy="463250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" name="文本框 1"/>
          <p:cNvSpPr txBox="1"/>
          <p:nvPr/>
        </p:nvSpPr>
        <p:spPr>
          <a:xfrm>
            <a:off x="86880" y="7623"/>
            <a:ext cx="2501698" cy="415498"/>
          </a:xfrm>
          <a:prstGeom prst="rect">
            <a:avLst/>
          </a:prstGeom>
          <a:solidFill>
            <a:srgbClr val="FF0000"/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>
              <a:lnSpc>
                <a:spcPct val="150000"/>
              </a:lnSpc>
              <a:defRPr sz="1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</a:defRPr>
            </a:lvl1pPr>
          </a:lstStyle>
          <a:p>
            <a:r>
              <a:rPr lang="zh-CN" altLang="en-US" dirty="0">
                <a:sym typeface="+mn-lt"/>
              </a:rPr>
              <a:t>选择所在学校、绑定学号</a:t>
            </a: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0D80B9F3-C539-44AF-8002-B73F2D60B822}"/>
              </a:ext>
            </a:extLst>
          </p:cNvPr>
          <p:cNvGrpSpPr/>
          <p:nvPr/>
        </p:nvGrpSpPr>
        <p:grpSpPr>
          <a:xfrm>
            <a:off x="181607" y="201993"/>
            <a:ext cx="2670358" cy="4749678"/>
            <a:chOff x="181607" y="201993"/>
            <a:chExt cx="2670358" cy="4749678"/>
          </a:xfrm>
        </p:grpSpPr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607" y="201993"/>
              <a:ext cx="2670358" cy="4749678"/>
            </a:xfrm>
            <a:prstGeom prst="rect">
              <a:avLst/>
            </a:prstGeom>
          </p:spPr>
        </p:pic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D5C12BF1-1591-4CB6-AE4D-2CCC31DEC33B}"/>
                </a:ext>
              </a:extLst>
            </p:cNvPr>
            <p:cNvSpPr txBox="1"/>
            <p:nvPr/>
          </p:nvSpPr>
          <p:spPr>
            <a:xfrm>
              <a:off x="736600" y="901700"/>
              <a:ext cx="116840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zh-CN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27803668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0"/>
</p:tagLst>
</file>

<file path=ppt/theme/theme1.xml><?xml version="1.0" encoding="utf-8"?>
<a:theme xmlns:a="http://schemas.openxmlformats.org/drawingml/2006/main" name="Office 主题​​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1502</TotalTime>
  <Words>1136</Words>
  <Application>Microsoft Office PowerPoint</Application>
  <PresentationFormat>自定义</PresentationFormat>
  <Paragraphs>239</Paragraphs>
  <Slides>43</Slides>
  <Notes>37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44" baseType="lpstr"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00</dc:title>
  <dc:creator>Administrator</dc:creator>
  <cp:lastModifiedBy>未知用户</cp:lastModifiedBy>
  <cp:revision>384</cp:revision>
  <dcterms:created xsi:type="dcterms:W3CDTF">2017-06-23T02:08:31Z</dcterms:created>
  <dcterms:modified xsi:type="dcterms:W3CDTF">2020-05-19T06:31:23Z</dcterms:modified>
</cp:coreProperties>
</file>